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 id="2147483696" r:id="rId5"/>
    <p:sldMasterId id="2147483708" r:id="rId6"/>
  </p:sldMasterIdLst>
  <p:notesMasterIdLst>
    <p:notesMasterId r:id="rId29"/>
  </p:notesMasterIdLst>
  <p:handoutMasterIdLst>
    <p:handoutMasterId r:id="rId30"/>
  </p:handout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x="9144000" cy="5145088"/>
  <p:notesSz cx="7559675" cy="10691813"/>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2" autoAdjust="0"/>
    <p:restoredTop sz="57775" autoAdjust="0"/>
  </p:normalViewPr>
  <p:slideViewPr>
    <p:cSldViewPr snapToGrid="0">
      <p:cViewPr varScale="1">
        <p:scale>
          <a:sx n="90" d="100"/>
          <a:sy n="90" d="100"/>
        </p:scale>
        <p:origin x="528" y="60"/>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handoutMaster" Target="handoutMasters/handoutMaster1.xml"/><Relationship Id="rId8"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Espace réservé de l'en-tête 1"/>
          <p:cNvSpPr txBox="1">
            <a:spLocks noGrp="1"/>
          </p:cNvSpPr>
          <p:nvPr>
            <p:ph type="hdr" sz="quarter"/>
          </p:nvPr>
        </p:nvSpPr>
        <p:spPr>
          <a:xfrm>
            <a:off x="0" y="0"/>
            <a:ext cx="3280680" cy="534240"/>
          </a:xfrm>
          <a:prstGeom prst="rect">
            <a:avLst/>
          </a:prstGeom>
          <a:noFill/>
          <a:ln cap="flat">
            <a:noFill/>
          </a:ln>
        </p:spPr>
        <p:txBody>
          <a:bodyPr vert="horz" wrap="none" lIns="90000" tIns="45000" rIns="90000" bIns="45000" anchor="t" anchorCtr="0" compatLnSpc="0">
            <a:noAutofit/>
          </a:bodyPr>
          <a:lstStyle/>
          <a:p>
            <a:pPr marL="0" marR="0" lvl="0" indent="0" algn="just" rtl="0" hangingPunct="0">
              <a:lnSpc>
                <a:spcPct val="100000"/>
              </a:lnSpc>
              <a:spcBef>
                <a:spcPts val="0"/>
              </a:spcBef>
              <a:spcAft>
                <a:spcPts val="0"/>
              </a:spcAft>
              <a:buNone/>
              <a:tabLst/>
              <a:defRPr sz="1400"/>
            </a:pPr>
            <a:endPar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3" name="Espace réservé de la date 2"/>
          <p:cNvSpPr txBox="1">
            <a:spLocks noGrp="1"/>
          </p:cNvSpPr>
          <p:nvPr>
            <p:ph type="dt" sz="quarter" idx="1"/>
          </p:nvPr>
        </p:nvSpPr>
        <p:spPr>
          <a:xfrm>
            <a:off x="4278960" y="0"/>
            <a:ext cx="3280680" cy="534240"/>
          </a:xfrm>
          <a:prstGeom prst="rect">
            <a:avLst/>
          </a:prstGeom>
          <a:noFill/>
          <a:ln cap="flat">
            <a:noFill/>
          </a:ln>
        </p:spPr>
        <p:txBody>
          <a:bodyPr vert="horz" wrap="none" lIns="90000" tIns="45000" rIns="90000" bIns="45000" anchor="t" anchorCtr="0" compatLnSpc="0">
            <a:noAutofit/>
          </a:bodyPr>
          <a:lstStyle/>
          <a:p>
            <a:pPr marL="0" marR="0" lvl="0" indent="0" algn="r" rtl="0" hangingPunct="0">
              <a:lnSpc>
                <a:spcPct val="100000"/>
              </a:lnSpc>
              <a:spcBef>
                <a:spcPts val="0"/>
              </a:spcBef>
              <a:spcAft>
                <a:spcPts val="0"/>
              </a:spcAft>
              <a:buNone/>
              <a:tabLst/>
              <a:defRPr sz="1400"/>
            </a:pPr>
            <a:endPar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4" name="Espace réservé du pied de page 3"/>
          <p:cNvSpPr txBox="1">
            <a:spLocks noGrp="1"/>
          </p:cNvSpPr>
          <p:nvPr>
            <p:ph type="ftr" sz="quarter" idx="2"/>
          </p:nvPr>
        </p:nvSpPr>
        <p:spPr>
          <a:xfrm>
            <a:off x="0" y="10157400"/>
            <a:ext cx="3280680" cy="534240"/>
          </a:xfrm>
          <a:prstGeom prst="rect">
            <a:avLst/>
          </a:prstGeom>
          <a:noFill/>
          <a:ln cap="flat">
            <a:noFill/>
          </a:ln>
        </p:spPr>
        <p:txBody>
          <a:bodyPr vert="horz" wrap="none" lIns="90000" tIns="45000" rIns="90000" bIns="45000" anchor="b" anchorCtr="0" compatLnSpc="0">
            <a:noAutofit/>
          </a:bodyPr>
          <a:lstStyle/>
          <a:p>
            <a:pPr marL="0" marR="0" lvl="0" indent="0" algn="just" rtl="0" hangingPunct="0">
              <a:lnSpc>
                <a:spcPct val="100000"/>
              </a:lnSpc>
              <a:spcBef>
                <a:spcPts val="0"/>
              </a:spcBef>
              <a:spcAft>
                <a:spcPts val="0"/>
              </a:spcAft>
              <a:buNone/>
              <a:tabLst/>
              <a:defRPr sz="1400"/>
            </a:pPr>
            <a:endPar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5" name="Espace réservé du numéro de diapositive 4"/>
          <p:cNvSpPr txBox="1">
            <a:spLocks noGrp="1"/>
          </p:cNvSpPr>
          <p:nvPr>
            <p:ph type="sldNum" sz="quarter" idx="3"/>
          </p:nvPr>
        </p:nvSpPr>
        <p:spPr>
          <a:xfrm>
            <a:off x="4278960" y="10157400"/>
            <a:ext cx="3280680" cy="534240"/>
          </a:xfrm>
          <a:prstGeom prst="rect">
            <a:avLst/>
          </a:prstGeom>
          <a:noFill/>
          <a:ln cap="flat">
            <a:noFill/>
          </a:ln>
        </p:spPr>
        <p:txBody>
          <a:bodyPr vert="horz" wrap="none" lIns="90000" tIns="45000" rIns="90000" bIns="45000" anchor="b" anchorCtr="0" compatLnSpc="0">
            <a:noAutofit/>
          </a:bodyPr>
          <a:lstStyle/>
          <a:p>
            <a:pPr marL="0" marR="0" lvl="0" indent="0" algn="r" rtl="0" hangingPunct="0">
              <a:lnSpc>
                <a:spcPct val="100000"/>
              </a:lnSpc>
              <a:spcBef>
                <a:spcPts val="0"/>
              </a:spcBef>
              <a:spcAft>
                <a:spcPts val="0"/>
              </a:spcAft>
              <a:buNone/>
              <a:tabLst/>
              <a:defRPr sz="1400"/>
            </a:pPr>
            <a:fld id="{8621948C-9315-4154-A9CE-DEDAF4077360}" type="slidenum">
              <a:t>‹N°›</a:t>
            </a:fld>
            <a:endPar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Tree>
    <p:extLst>
      <p:ext uri="{BB962C8B-B14F-4D97-AF65-F5344CB8AC3E}">
        <p14:creationId xmlns:p14="http://schemas.microsoft.com/office/powerpoint/2010/main" val="39038551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a:xfrm>
            <a:off x="216000" y="812520"/>
            <a:ext cx="7127279" cy="4008959"/>
          </a:xfrm>
          <a:prstGeom prst="rect">
            <a:avLst/>
          </a:prstGeom>
          <a:noFill/>
          <a:ln>
            <a:noFill/>
            <a:prstDash val="solid"/>
          </a:ln>
        </p:spPr>
      </p:sp>
      <p:sp>
        <p:nvSpPr>
          <p:cNvPr id="3" name="Espace réservé des notes 2"/>
          <p:cNvSpPr txBox="1">
            <a:spLocks noGrp="1"/>
          </p:cNvSpPr>
          <p:nvPr>
            <p:ph type="body" sz="quarter" idx="3"/>
          </p:nvPr>
        </p:nvSpPr>
        <p:spPr>
          <a:xfrm>
            <a:off x="756000" y="5078520"/>
            <a:ext cx="6047640" cy="4811040"/>
          </a:xfrm>
          <a:prstGeom prst="rect">
            <a:avLst/>
          </a:prstGeom>
          <a:noFill/>
          <a:ln>
            <a:noFill/>
          </a:ln>
        </p:spPr>
        <p:txBody>
          <a:bodyPr lIns="0" tIns="0" rIns="0" bIns="0"/>
          <a:lstStyle/>
          <a:p>
            <a:endParaRPr lang="fr-FR"/>
          </a:p>
        </p:txBody>
      </p:sp>
      <p:sp>
        <p:nvSpPr>
          <p:cNvPr id="4" name="Espace réservé de l'en-tête 3"/>
          <p:cNvSpPr txBox="1">
            <a:spLocks noGrp="1"/>
          </p:cNvSpPr>
          <p:nvPr>
            <p:ph type="hdr" sz="quarter"/>
          </p:nvPr>
        </p:nvSpPr>
        <p:spPr>
          <a:xfrm>
            <a:off x="0" y="0"/>
            <a:ext cx="3280680" cy="534240"/>
          </a:xfrm>
          <a:prstGeom prst="rect">
            <a:avLst/>
          </a:prstGeom>
          <a:noFill/>
          <a:ln>
            <a:noFill/>
          </a:ln>
        </p:spPr>
        <p:txBody>
          <a:bodyPr vert="horz" lIns="0" tIns="0" rIns="0" bIns="0" anchorCtr="0">
            <a:noAutofit/>
          </a:bodyPr>
          <a:lstStyle>
            <a:lvl1pPr lvl="0" rtl="0" hangingPunct="0">
              <a:buNone/>
              <a:tabLst/>
              <a:defRPr lang="fr-FR" sz="1400" kern="1200">
                <a:latin typeface="Liberation Serif" pitchFamily="18"/>
                <a:ea typeface="Segoe UI" pitchFamily="2"/>
                <a:cs typeface="Tahoma" pitchFamily="2"/>
              </a:defRPr>
            </a:lvl1pPr>
          </a:lstStyle>
          <a:p>
            <a:pPr lvl="0"/>
            <a:endParaRPr lang="fr-FR"/>
          </a:p>
        </p:txBody>
      </p:sp>
      <p:sp>
        <p:nvSpPr>
          <p:cNvPr id="5" name="Espace réservé de la date 4"/>
          <p:cNvSpPr txBox="1">
            <a:spLocks noGrp="1"/>
          </p:cNvSpPr>
          <p:nvPr>
            <p:ph type="dt" idx="1"/>
          </p:nvPr>
        </p:nvSpPr>
        <p:spPr>
          <a:xfrm>
            <a:off x="4278960" y="0"/>
            <a:ext cx="3280680" cy="534240"/>
          </a:xfrm>
          <a:prstGeom prst="rect">
            <a:avLst/>
          </a:prstGeom>
          <a:noFill/>
          <a:ln>
            <a:noFill/>
          </a:ln>
        </p:spPr>
        <p:txBody>
          <a:bodyPr vert="horz" lIns="0" tIns="0" rIns="0" bIns="0" anchorCtr="0">
            <a:noAutofit/>
          </a:bodyPr>
          <a:lstStyle>
            <a:lvl1pPr lvl="0" algn="r" rtl="0" hangingPunct="0">
              <a:buNone/>
              <a:tabLst/>
              <a:defRPr lang="fr-FR" sz="1400" kern="1200">
                <a:latin typeface="Liberation Serif" pitchFamily="18"/>
                <a:ea typeface="Segoe UI" pitchFamily="2"/>
                <a:cs typeface="Tahoma" pitchFamily="2"/>
              </a:defRPr>
            </a:lvl1pPr>
          </a:lstStyle>
          <a:p>
            <a:pPr lvl="0"/>
            <a:endParaRPr lang="fr-FR"/>
          </a:p>
        </p:txBody>
      </p:sp>
      <p:sp>
        <p:nvSpPr>
          <p:cNvPr id="6" name="Espace réservé du pied de page 5"/>
          <p:cNvSpPr txBox="1">
            <a:spLocks noGrp="1"/>
          </p:cNvSpPr>
          <p:nvPr>
            <p:ph type="ftr" sz="quarter" idx="4"/>
          </p:nvPr>
        </p:nvSpPr>
        <p:spPr>
          <a:xfrm>
            <a:off x="0" y="10157400"/>
            <a:ext cx="3280680" cy="534240"/>
          </a:xfrm>
          <a:prstGeom prst="rect">
            <a:avLst/>
          </a:prstGeom>
          <a:noFill/>
          <a:ln>
            <a:noFill/>
          </a:ln>
        </p:spPr>
        <p:txBody>
          <a:bodyPr vert="horz" lIns="0" tIns="0" rIns="0" bIns="0" anchor="b" anchorCtr="0">
            <a:noAutofit/>
          </a:bodyPr>
          <a:lstStyle>
            <a:lvl1pPr lvl="0" rtl="0" hangingPunct="0">
              <a:buNone/>
              <a:tabLst/>
              <a:defRPr lang="fr-FR" sz="1400" kern="1200">
                <a:latin typeface="Liberation Serif" pitchFamily="18"/>
                <a:ea typeface="Segoe UI" pitchFamily="2"/>
                <a:cs typeface="Tahoma" pitchFamily="2"/>
              </a:defRPr>
            </a:lvl1pPr>
          </a:lstStyle>
          <a:p>
            <a:pPr lvl="0"/>
            <a:endParaRPr lang="fr-FR"/>
          </a:p>
        </p:txBody>
      </p:sp>
      <p:sp>
        <p:nvSpPr>
          <p:cNvPr id="7" name="Espace réservé du numéro de diapositive 6"/>
          <p:cNvSpPr txBox="1">
            <a:spLocks noGrp="1"/>
          </p:cNvSpPr>
          <p:nvPr>
            <p:ph type="sldNum" sz="quarter" idx="5"/>
          </p:nvPr>
        </p:nvSpPr>
        <p:spPr>
          <a:xfrm>
            <a:off x="4278960" y="10157400"/>
            <a:ext cx="3280680" cy="534240"/>
          </a:xfrm>
          <a:prstGeom prst="rect">
            <a:avLst/>
          </a:prstGeom>
          <a:noFill/>
          <a:ln>
            <a:noFill/>
          </a:ln>
        </p:spPr>
        <p:txBody>
          <a:bodyPr vert="horz" lIns="0" tIns="0" rIns="0" bIns="0" anchor="b" anchorCtr="0">
            <a:noAutofit/>
          </a:bodyPr>
          <a:lstStyle>
            <a:lvl1pPr lvl="0" algn="r" rtl="0" hangingPunct="0">
              <a:buNone/>
              <a:tabLst/>
              <a:defRPr lang="fr-FR" sz="1400" kern="1200">
                <a:latin typeface="Liberation Serif" pitchFamily="18"/>
                <a:ea typeface="Segoe UI" pitchFamily="2"/>
                <a:cs typeface="Tahoma" pitchFamily="2"/>
              </a:defRPr>
            </a:lvl1pPr>
          </a:lstStyle>
          <a:p>
            <a:pPr lvl="0"/>
            <a:fld id="{DA19B2A2-B528-41D4-89A4-662F9950CA3B}" type="slidenum">
              <a:t>‹N°›</a:t>
            </a:fld>
            <a:endParaRPr lang="fr-FR"/>
          </a:p>
        </p:txBody>
      </p:sp>
    </p:spTree>
    <p:extLst>
      <p:ext uri="{BB962C8B-B14F-4D97-AF65-F5344CB8AC3E}">
        <p14:creationId xmlns:p14="http://schemas.microsoft.com/office/powerpoint/2010/main" val="1176187392"/>
      </p:ext>
    </p:extLst>
  </p:cSld>
  <p:clrMap bg1="lt1" tx1="dk1" bg2="lt2" tx2="dk2" accent1="accent1" accent2="accent2" accent3="accent3" accent4="accent4" accent5="accent5" accent6="accent6" hlink="hlink" folHlink="folHlink"/>
  <p:notesStyle>
    <a:lvl1pPr marL="216000" marR="0" indent="-216000" hangingPunct="0">
      <a:tabLst/>
      <a:defRPr lang="fr-FR" sz="2000" b="0" i="0" u="none" strike="noStrike" kern="1200" cap="none">
        <a:ln>
          <a:noFill/>
        </a:ln>
        <a:highlight>
          <a:scrgbClr r="0" g="0" b="0">
            <a:alpha val="0"/>
          </a:scrgbClr>
        </a:highlight>
        <a:latin typeface="Liberation Sans" pitchFamily="18"/>
        <a:ea typeface="Microsoft YaHei"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798F84B0-AE76-429C-8766-75BFA06C291F}" type="slidenum">
              <a:t>1</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12919995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EB5AAB1F-E679-46A5-ABCB-1549BCAB6F0B}" type="slidenum">
              <a:t>2</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716877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84784FCB-41BD-4059-9E98-91DB99F8782B}" type="slidenum">
              <a:t>3</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lvl="0" rtl="0"/>
            <a:r>
              <a:rPr lang="fr-FR" sz="1200"/>
              <a:t>En France  on a environ 34 000 captages en eau potable et on estime qu'environ 3 000 sont touchés par les pollutions diffuses.</a:t>
            </a:r>
          </a:p>
          <a:p>
            <a:pPr lvl="0" rtl="0"/>
            <a:endParaRPr lang="fr-FR" sz="1200"/>
          </a:p>
          <a:p>
            <a:pPr lvl="0" rtl="0"/>
            <a:r>
              <a:rPr lang="fr-FR" sz="1200"/>
              <a:t>Qui dit captage prioritaire dit </a:t>
            </a:r>
            <a:r>
              <a:rPr lang="fr-FR" sz="1200" b="1" u="sng"/>
              <a:t>protection de la ressource en eau.</a:t>
            </a:r>
          </a:p>
          <a:p>
            <a:pPr lvl="0" rtl="0"/>
            <a:endParaRPr lang="fr-FR" sz="1200"/>
          </a:p>
          <a:p>
            <a:pPr lvl="0" rtl="0"/>
            <a:r>
              <a:rPr lang="fr-FR" sz="1200"/>
              <a:t>C’est suite au </a:t>
            </a:r>
            <a:r>
              <a:rPr lang="fr-FR" sz="1200" b="1"/>
              <a:t>grenelle de l’environnement en 2009</a:t>
            </a:r>
            <a:r>
              <a:rPr lang="fr-FR" sz="1200"/>
              <a:t> que la protection de la ressource est un axe fort et a permis de désigner les 500 premiers captages prioritaires identifier  sur toute la France.</a:t>
            </a:r>
          </a:p>
          <a:p>
            <a:pPr lvl="0" rtl="0"/>
            <a:r>
              <a:rPr lang="fr-FR" sz="1200"/>
              <a:t>Cette protection s’est poursuivie à La </a:t>
            </a:r>
            <a:r>
              <a:rPr lang="fr-FR" sz="1200" b="1"/>
              <a:t>conférences environnementale de 2013</a:t>
            </a:r>
            <a:r>
              <a:rPr lang="fr-FR" sz="1200"/>
              <a:t> ou on en a rajouté 500 supplémentaires.</a:t>
            </a:r>
          </a:p>
          <a:p>
            <a:pPr lvl="0" rtl="0"/>
            <a:endParaRPr lang="fr-FR" sz="1200"/>
          </a:p>
          <a:p>
            <a:pPr lvl="0" rtl="0"/>
            <a:r>
              <a:rPr lang="fr-FR" sz="1200"/>
              <a:t>Donc depuis 2009, c’est plus de </a:t>
            </a:r>
            <a:r>
              <a:rPr lang="fr-FR" sz="1200" b="1"/>
              <a:t>1000 captages ont été désignés comme prioritaires</a:t>
            </a:r>
          </a:p>
          <a:p>
            <a:pPr lvl="0" rtl="0"/>
            <a:endParaRPr lang="fr-FR" sz="1200"/>
          </a:p>
          <a:p>
            <a:pPr lvl="0" rtl="0"/>
            <a:r>
              <a:rPr lang="fr-FR" sz="1200"/>
              <a:t>Ces </a:t>
            </a:r>
            <a:r>
              <a:rPr lang="fr-FR" sz="1200" b="1"/>
              <a:t>« captages prioritaires </a:t>
            </a:r>
            <a:r>
              <a:rPr lang="fr-FR" sz="1200"/>
              <a:t>» ont été identifiés sur la base de </a:t>
            </a:r>
            <a:r>
              <a:rPr lang="fr-FR" sz="1200" b="1"/>
              <a:t>2 critères</a:t>
            </a:r>
            <a:r>
              <a:rPr lang="fr-FR" sz="1200"/>
              <a:t> dont :</a:t>
            </a:r>
          </a:p>
          <a:p>
            <a:pPr lvl="0" rtl="0">
              <a:buSzPct val="45000"/>
              <a:buFont typeface="StarSymbol"/>
              <a:buChar char="●"/>
              <a:tabLst>
                <a:tab pos="664919" algn="l"/>
              </a:tabLst>
            </a:pPr>
            <a:r>
              <a:rPr lang="fr-FR" sz="1200" b="1"/>
              <a:t>l’état de la ressource</a:t>
            </a:r>
            <a:r>
              <a:rPr lang="fr-FR" sz="1200"/>
              <a:t> vis à vis des pollutions diffuses (essentiellement nitrates et pesticides),</a:t>
            </a:r>
          </a:p>
          <a:p>
            <a:pPr lvl="0" rtl="0">
              <a:buSzPct val="45000"/>
              <a:buFont typeface="StarSymbol"/>
              <a:buChar char="●"/>
              <a:tabLst>
                <a:tab pos="664919" algn="l"/>
              </a:tabLst>
            </a:pPr>
            <a:r>
              <a:rPr lang="fr-FR" sz="1200"/>
              <a:t>le </a:t>
            </a:r>
            <a:r>
              <a:rPr lang="fr-FR" sz="1200" b="1"/>
              <a:t>caractère stratégique de la ressource</a:t>
            </a:r>
            <a:r>
              <a:rPr lang="fr-FR" sz="1200"/>
              <a:t> (volume &gt;10m3/jrs ou Nbr hab concerné par le captage &gt; 50hab /jrs</a:t>
            </a:r>
          </a:p>
          <a:p>
            <a:pPr lvl="0" rtl="0">
              <a:buSzPct val="45000"/>
              <a:buFont typeface="StarSymbol"/>
              <a:buChar char="●"/>
              <a:tabLst>
                <a:tab pos="664919" algn="l"/>
              </a:tabLst>
            </a:pPr>
            <a:r>
              <a:rPr lang="fr-FR" sz="1200"/>
              <a:t>la volonté de reconquérir certains captages abandonnés. ?</a:t>
            </a:r>
          </a:p>
          <a:p>
            <a:pPr lvl="0" rtl="0"/>
            <a:r>
              <a:rPr lang="fr-FR" sz="1200" b="1"/>
              <a:t> </a:t>
            </a:r>
          </a:p>
          <a:p>
            <a:pPr lvl="0" rtl="0"/>
            <a:r>
              <a:rPr lang="fr-FR" sz="1200"/>
              <a:t>2nd région de France concernée par la protection de la ressource :</a:t>
            </a:r>
          </a:p>
          <a:p>
            <a:pPr lvl="0" rtl="0"/>
            <a:r>
              <a:rPr lang="fr-FR" sz="1200"/>
              <a:t>Tous les départements sont concernés (7) avec pour chacun des situations variées en fonction des captages, mais pour beaucoup la situation vis à vis de la pollution persiste et ou on a du mal à trouver des solutions pérennes, malgré des décennies d’actions menés de façon volontaire par les acteurs de terrains (agriculteurs, les collectivités, l’État, …)</a:t>
            </a:r>
          </a:p>
          <a:p>
            <a:pPr lvl="0" rtl="0"/>
            <a:r>
              <a:rPr lang="fr-FR" sz="1200">
                <a:highlight>
                  <a:srgbClr val="FFFF00"/>
                </a:highlight>
              </a:rPr>
              <a:t>en exemple (savoir pourquoi?) : cote d’or 25 CaptPrio (CP) =&gt; 3 reconquêtes pérennes, Jura 16 CP=&gt; 2 reconquête pérenne</a:t>
            </a:r>
          </a:p>
        </p:txBody>
      </p:sp>
    </p:spTree>
    <p:extLst>
      <p:ext uri="{BB962C8B-B14F-4D97-AF65-F5344CB8AC3E}">
        <p14:creationId xmlns:p14="http://schemas.microsoft.com/office/powerpoint/2010/main" val="800500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AB154ACD-7DFA-4BBE-8DEC-33C65BCD78B7}" type="slidenum">
              <a:t>4</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3467462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B9F9BAAC-C578-47C4-B597-14D4F68D5382}" type="slidenum">
              <a:t>5</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35939749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8036AF00-A83B-4E07-B845-A060BF38944B}" type="slidenum">
              <a:t>6</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lvl="0" rtl="0"/>
            <a:r>
              <a:rPr lang="fr-FR" dirty="0"/>
              <a:t>Quoi faire ?</a:t>
            </a:r>
          </a:p>
          <a:p>
            <a:pPr lvl="0" rtl="0"/>
            <a:r>
              <a:rPr lang="fr-FR" sz="1200" dirty="0"/>
              <a:t>On teste une nouvelle démarche innovante de concertation territoriale. C’est l’action 54 appelé l’eau d’ici est </a:t>
            </a:r>
            <a:r>
              <a:rPr lang="fr-FR" sz="1200" b="1" dirty="0"/>
              <a:t>une action préventive</a:t>
            </a:r>
            <a:r>
              <a:rPr lang="fr-FR" sz="1200" dirty="0"/>
              <a:t> (Vs curative plus coûteuse)</a:t>
            </a:r>
          </a:p>
          <a:p>
            <a:pPr lvl="0" rtl="0"/>
            <a:endParaRPr lang="fr-FR" sz="1200" dirty="0"/>
          </a:p>
          <a:p>
            <a:pPr lvl="0" rtl="0"/>
            <a:r>
              <a:rPr lang="fr-FR" sz="1200" dirty="0"/>
              <a:t>Une démarche qui nécessite 5 ingrédients ;</a:t>
            </a:r>
          </a:p>
          <a:p>
            <a:pPr lvl="0" rtl="0">
              <a:buSzPct val="45000"/>
              <a:buFont typeface="StarSymbol"/>
              <a:buChar char="●"/>
            </a:pPr>
            <a:r>
              <a:rPr lang="fr-FR" sz="1200" dirty="0"/>
              <a:t>Élus</a:t>
            </a:r>
          </a:p>
          <a:p>
            <a:pPr lvl="0" rtl="0">
              <a:buSzPct val="45000"/>
              <a:buFont typeface="StarSymbol"/>
              <a:buChar char="●"/>
            </a:pPr>
            <a:r>
              <a:rPr lang="fr-FR" sz="1200" dirty="0"/>
              <a:t>Co-construction mobilisant tous les acteurs du territoire</a:t>
            </a:r>
          </a:p>
          <a:p>
            <a:pPr lvl="0" rtl="0">
              <a:buSzPct val="45000"/>
              <a:buFont typeface="StarSymbol"/>
              <a:buChar char="●"/>
            </a:pPr>
            <a:r>
              <a:rPr lang="fr-FR" sz="1200" dirty="0"/>
              <a:t>Échelle du territoire plus importante que l’échelle de l’AAC (BAC)</a:t>
            </a:r>
          </a:p>
          <a:p>
            <a:pPr lvl="0" rtl="0">
              <a:buSzPct val="45000"/>
              <a:buFont typeface="StarSymbol"/>
              <a:buChar char="●"/>
            </a:pPr>
            <a:r>
              <a:rPr lang="fr-FR" sz="1200" dirty="0"/>
              <a:t>Vision transversale (</a:t>
            </a:r>
            <a:r>
              <a:rPr lang="fr-FR" sz="1200" dirty="0" err="1"/>
              <a:t>enviro</a:t>
            </a:r>
            <a:r>
              <a:rPr lang="fr-FR" sz="1200" dirty="0"/>
              <a:t>, </a:t>
            </a:r>
            <a:r>
              <a:rPr lang="fr-FR" sz="1200" dirty="0" err="1"/>
              <a:t>eco</a:t>
            </a:r>
            <a:r>
              <a:rPr lang="fr-FR" sz="1200" dirty="0"/>
              <a:t>, </a:t>
            </a:r>
            <a:r>
              <a:rPr lang="fr-FR" sz="1200" dirty="0" err="1"/>
              <a:t>sociau</a:t>
            </a:r>
            <a:r>
              <a:rPr lang="fr-FR" sz="1200" dirty="0"/>
              <a:t>, et sanitaire)</a:t>
            </a:r>
          </a:p>
          <a:p>
            <a:pPr lvl="0" rtl="0">
              <a:buSzPct val="45000"/>
              <a:buFont typeface="StarSymbol"/>
              <a:buChar char="●"/>
            </a:pPr>
            <a:r>
              <a:rPr lang="fr-FR" sz="1200" dirty="0"/>
              <a:t>Temps, démarche qui veut s’inscrire dans le temps car elle nécessite un temps plus ou moins long du fait de sa composant multifactorielle (massif hydrogéologique, des sols, des partenaires (agriculteurs, …), acteurs du territoire, ...)</a:t>
            </a:r>
          </a:p>
          <a:p>
            <a:pPr lvl="0" rtl="0"/>
            <a:endParaRPr lang="fr-FR" sz="1200" dirty="0"/>
          </a:p>
          <a:p>
            <a:pPr lvl="0" rtl="0"/>
            <a:r>
              <a:rPr lang="fr-FR" sz="1200" dirty="0"/>
              <a:t>L’efficacité de cette démarche dépend de tous ces ingrédients et l’observation des résultats peuvent être à moyen ou long terme en lien au fonctionnement hydrogéologique des aquifères.</a:t>
            </a:r>
          </a:p>
          <a:p>
            <a:pPr lvl="0" rtl="0"/>
            <a:endParaRPr lang="fr-FR" sz="1200" dirty="0"/>
          </a:p>
        </p:txBody>
      </p:sp>
    </p:spTree>
    <p:extLst>
      <p:ext uri="{BB962C8B-B14F-4D97-AF65-F5344CB8AC3E}">
        <p14:creationId xmlns:p14="http://schemas.microsoft.com/office/powerpoint/2010/main" val="31146538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04B08239-97DD-490B-862F-85D71A47C436}" type="slidenum">
              <a:t>7</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lvl="0" algn="just" rtl="0">
              <a:spcAft>
                <a:spcPts val="601"/>
              </a:spcAft>
            </a:pPr>
            <a:endParaRPr lang="fr-FR" sz="1200" dirty="0">
              <a:latin typeface="Marianne" pitchFamily="50"/>
              <a:ea typeface="Cambria" pitchFamily="18"/>
            </a:endParaRPr>
          </a:p>
        </p:txBody>
      </p:sp>
    </p:spTree>
    <p:extLst>
      <p:ext uri="{BB962C8B-B14F-4D97-AF65-F5344CB8AC3E}">
        <p14:creationId xmlns:p14="http://schemas.microsoft.com/office/powerpoint/2010/main" val="1120049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C55F1DFD-D62A-4B6F-B693-5BA74A899F70}" type="slidenum">
              <a:t>8</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15966559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054A3CAB-E757-4573-97D3-83B9BD86E34B}" type="slidenum">
              <a:t>9</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4397010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2F2B33BB-08FA-40FB-A7EA-B8F4DF2222E4}" type="slidenum">
              <a:t>10</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lvl="0" algn="just" rtl="0">
              <a:spcAft>
                <a:spcPts val="601"/>
              </a:spcAft>
            </a:pPr>
            <a:r>
              <a:rPr lang="fr-FR" sz="1200">
                <a:latin typeface="Marianne" pitchFamily="50"/>
                <a:ea typeface="Cambria" pitchFamily="18"/>
              </a:rPr>
              <a:t>Une phase </a:t>
            </a:r>
            <a:r>
              <a:rPr lang="fr-FR" sz="1200">
                <a:solidFill>
                  <a:srgbClr val="729FCF"/>
                </a:solidFill>
                <a:latin typeface="Marianne" pitchFamily="50"/>
                <a:ea typeface="Cambria" pitchFamily="18"/>
              </a:rPr>
              <a:t>d’atelier de travail</a:t>
            </a:r>
            <a:r>
              <a:rPr lang="fr-FR" sz="1200">
                <a:latin typeface="Marianne" pitchFamily="50"/>
                <a:ea typeface="Cambria" pitchFamily="18"/>
              </a:rPr>
              <a:t> sur les territoires : cette seconde étape a été la réalisation des ateliers des concertation sur site sur 3 demi-journées. Ces ateliers ont permis tour à tour de </a:t>
            </a:r>
            <a:r>
              <a:rPr lang="fr-FR" sz="1200">
                <a:solidFill>
                  <a:srgbClr val="729FCF"/>
                </a:solidFill>
                <a:latin typeface="Marianne" pitchFamily="50"/>
                <a:ea typeface="Cambria" pitchFamily="18"/>
              </a:rPr>
              <a:t>s’accorder sur les objectifs</a:t>
            </a:r>
            <a:r>
              <a:rPr lang="fr-FR" sz="1200">
                <a:latin typeface="Marianne" pitchFamily="50"/>
                <a:ea typeface="Cambria" pitchFamily="18"/>
              </a:rPr>
              <a:t> de la démarche, d’</a:t>
            </a:r>
            <a:r>
              <a:rPr lang="fr-FR" sz="1200">
                <a:solidFill>
                  <a:srgbClr val="729FCF"/>
                </a:solidFill>
                <a:latin typeface="Marianne" pitchFamily="50"/>
                <a:ea typeface="Cambria" pitchFamily="18"/>
              </a:rPr>
              <a:t>identifier les acteurs concernés </a:t>
            </a:r>
            <a:r>
              <a:rPr lang="fr-FR" sz="1200">
                <a:latin typeface="Marianne" pitchFamily="50"/>
                <a:ea typeface="Cambria" pitchFamily="18"/>
              </a:rPr>
              <a:t>et </a:t>
            </a:r>
            <a:r>
              <a:rPr lang="fr-FR" sz="1200">
                <a:solidFill>
                  <a:srgbClr val="729FCF"/>
                </a:solidFill>
                <a:latin typeface="Marianne" pitchFamily="50"/>
                <a:ea typeface="Cambria" pitchFamily="18"/>
              </a:rPr>
              <a:t>les actions à mettre en place</a:t>
            </a:r>
            <a:r>
              <a:rPr lang="fr-FR" sz="1200">
                <a:latin typeface="Marianne" pitchFamily="50"/>
                <a:ea typeface="Cambria" pitchFamily="18"/>
              </a:rPr>
              <a:t>, les </a:t>
            </a:r>
            <a:r>
              <a:rPr lang="fr-FR" sz="1200">
                <a:solidFill>
                  <a:srgbClr val="729FCF"/>
                </a:solidFill>
                <a:latin typeface="Marianne" pitchFamily="50"/>
                <a:ea typeface="Cambria" pitchFamily="18"/>
              </a:rPr>
              <a:t>prioriser et explorer leurs freins et leviers.</a:t>
            </a:r>
          </a:p>
        </p:txBody>
      </p:sp>
    </p:spTree>
    <p:extLst>
      <p:ext uri="{BB962C8B-B14F-4D97-AF65-F5344CB8AC3E}">
        <p14:creationId xmlns:p14="http://schemas.microsoft.com/office/powerpoint/2010/main" val="26678302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4C0C552C-DA29-4D05-9650-B65FC67118D6}" type="slidenum">
              <a:t>11</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209846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78EB3DB1-B758-48B1-83B4-FC60F0AF7188}" type="slidenum">
              <a:t>12</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3625225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36CAC071-A386-4881-A080-31E96A9BC38B}" type="slidenum">
              <a:t>13</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3580851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712DB505-6C35-43AF-B644-DCD4054F491E}" type="slidenum">
              <a:t>14</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25801669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1E2EDE5F-FDBB-4CA1-9DC8-5A45CC50C286}" type="slidenum">
              <a:t>15</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23887244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AFCB5997-4132-4973-8173-9A3A94709CE2}" type="slidenum">
              <a:t>16</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28587783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1369BB18-6E4D-4250-B399-06C967F3241D}" type="slidenum">
              <a:t>17</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39516353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78BC5B9C-8C6A-4654-8307-9A7CE3F104B9}" type="slidenum">
              <a:t>18</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12601209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D5DF3AA0-82DE-4DE4-8BA4-668DE7DA6E34}" type="slidenum">
              <a:t>19</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38510289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B54B28FD-D739-4DF4-87B1-37ACC5B2115F}" type="slidenum">
              <a:t>20</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42075801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081BA0FB-4C9F-4B94-ABFF-1A53B1C4E6EF}" type="slidenum">
              <a:t>21</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lstStyle/>
          <a:p>
            <a:pPr rtl="0"/>
            <a:endParaRPr lang="fr-FR"/>
          </a:p>
        </p:txBody>
      </p:sp>
    </p:spTree>
    <p:extLst>
      <p:ext uri="{BB962C8B-B14F-4D97-AF65-F5344CB8AC3E}">
        <p14:creationId xmlns:p14="http://schemas.microsoft.com/office/powerpoint/2010/main" val="10462381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numéro de diapositive 6"/>
          <p:cNvSpPr txBox="1">
            <a:spLocks noGrp="1"/>
          </p:cNvSpPr>
          <p:nvPr>
            <p:ph type="sldNum" sz="quarter" idx="5"/>
          </p:nvPr>
        </p:nvSpPr>
        <p:spPr>
          <a:ln/>
        </p:spPr>
        <p:txBody>
          <a:bodyPr vert="horz" lIns="0" tIns="0" rIns="0" bIns="0" anchor="b" anchorCtr="0">
            <a:noAutofit/>
          </a:bodyPr>
          <a:lstStyle/>
          <a:p>
            <a:pPr lvl="0"/>
            <a:fld id="{5628AAE4-85C7-42DF-AECD-8F5DB50526A0}" type="slidenum">
              <a:t>22</a:t>
            </a:fld>
            <a:endParaRPr lang="fr-FR"/>
          </a:p>
        </p:txBody>
      </p:sp>
      <p:sp>
        <p:nvSpPr>
          <p:cNvPr id="2" name="Espace réservé de l'image des diapositives 1"/>
          <p:cNvSpPr>
            <a:spLocks noGrp="1" noRot="1" noChangeAspect="1" noResize="1"/>
          </p:cNvSpPr>
          <p:nvPr>
            <p:ph type="sldImg"/>
          </p:nvPr>
        </p:nvSpPr>
        <p:spPr>
          <a:xfrm>
            <a:off x="217488" y="812800"/>
            <a:ext cx="7124700" cy="4008438"/>
          </a:xfrm>
          <a:solidFill>
            <a:srgbClr val="729FCF"/>
          </a:solidFill>
          <a:ln w="25400">
            <a:solidFill>
              <a:srgbClr val="3465A4"/>
            </a:solidFill>
            <a:prstDash val="solid"/>
          </a:ln>
        </p:spPr>
      </p:sp>
      <p:sp>
        <p:nvSpPr>
          <p:cNvPr id="3" name="Espace réservé des notes 2"/>
          <p:cNvSpPr txBox="1">
            <a:spLocks noGrp="1"/>
          </p:cNvSpPr>
          <p:nvPr>
            <p:ph type="body" sz="quarter" idx="1"/>
          </p:nvPr>
        </p:nvSpPr>
        <p:spPr/>
        <p:txBody>
          <a:bodyPr vert="horz">
            <a:spAutoFit/>
          </a:bodyPr>
          <a:lstStyle/>
          <a:p>
            <a:pPr rtl="0"/>
            <a:endParaRPr lang="fr-FR"/>
          </a:p>
        </p:txBody>
      </p:sp>
    </p:spTree>
    <p:extLst>
      <p:ext uri="{BB962C8B-B14F-4D97-AF65-F5344CB8AC3E}">
        <p14:creationId xmlns:p14="http://schemas.microsoft.com/office/powerpoint/2010/main" val="2201659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2288"/>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2701925"/>
            <a:ext cx="6858000" cy="1243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pied de page 4"/>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6" name="Espace réservé du numéro de diapositive 5"/>
          <p:cNvSpPr>
            <a:spLocks noGrp="1"/>
          </p:cNvSpPr>
          <p:nvPr>
            <p:ph type="sldNum" sz="quarter" idx="12"/>
          </p:nvPr>
        </p:nvSpPr>
        <p:spPr/>
        <p:txBody>
          <a:bodyPr/>
          <a:lstStyle/>
          <a:p>
            <a:pPr lvl="0"/>
            <a:fld id="{DB4EF0B9-78C9-469A-A010-852F7C8F008A}" type="slidenum">
              <a:t>‹N°›</a:t>
            </a:fld>
            <a:endParaRPr lang="fr-FR"/>
          </a:p>
        </p:txBody>
      </p:sp>
    </p:spTree>
    <p:extLst>
      <p:ext uri="{BB962C8B-B14F-4D97-AF65-F5344CB8AC3E}">
        <p14:creationId xmlns:p14="http://schemas.microsoft.com/office/powerpoint/2010/main" val="296326298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pied de page 4"/>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6" name="Espace réservé du numéro de diapositive 5"/>
          <p:cNvSpPr>
            <a:spLocks noGrp="1"/>
          </p:cNvSpPr>
          <p:nvPr>
            <p:ph type="sldNum" sz="quarter" idx="12"/>
          </p:nvPr>
        </p:nvSpPr>
        <p:spPr/>
        <p:txBody>
          <a:bodyPr/>
          <a:lstStyle/>
          <a:p>
            <a:pPr lvl="0"/>
            <a:fld id="{36199953-9B20-46ED-87EB-27392E96968F}" type="slidenum">
              <a:t>‹N°›</a:t>
            </a:fld>
            <a:endParaRPr lang="fr-FR"/>
          </a:p>
        </p:txBody>
      </p:sp>
    </p:spTree>
    <p:extLst>
      <p:ext uri="{BB962C8B-B14F-4D97-AF65-F5344CB8AC3E}">
        <p14:creationId xmlns:p14="http://schemas.microsoft.com/office/powerpoint/2010/main" val="12739766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3443288"/>
            <a:ext cx="7886700" cy="1125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pied de page 4"/>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6" name="Espace réservé du numéro de diapositive 5"/>
          <p:cNvSpPr>
            <a:spLocks noGrp="1"/>
          </p:cNvSpPr>
          <p:nvPr>
            <p:ph type="sldNum" sz="quarter" idx="12"/>
          </p:nvPr>
        </p:nvSpPr>
        <p:spPr/>
        <p:txBody>
          <a:bodyPr/>
          <a:lstStyle/>
          <a:p>
            <a:pPr lvl="0"/>
            <a:fld id="{0165EC74-B98E-4864-BD85-0162F503E1A9}" type="slidenum">
              <a:t>‹N°›</a:t>
            </a:fld>
            <a:endParaRPr lang="fr-FR"/>
          </a:p>
        </p:txBody>
      </p:sp>
    </p:spTree>
    <p:extLst>
      <p:ext uri="{BB962C8B-B14F-4D97-AF65-F5344CB8AC3E}">
        <p14:creationId xmlns:p14="http://schemas.microsoft.com/office/powerpoint/2010/main" val="1756809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203325"/>
            <a:ext cx="4038600" cy="2982913"/>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3325"/>
            <a:ext cx="4038600" cy="2982913"/>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pied de page 5"/>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7" name="Espace réservé du numéro de diapositive 6"/>
          <p:cNvSpPr>
            <a:spLocks noGrp="1"/>
          </p:cNvSpPr>
          <p:nvPr>
            <p:ph type="sldNum" sz="quarter" idx="12"/>
          </p:nvPr>
        </p:nvSpPr>
        <p:spPr/>
        <p:txBody>
          <a:bodyPr/>
          <a:lstStyle/>
          <a:p>
            <a:pPr lvl="0"/>
            <a:fld id="{C945791E-0B50-4667-9A60-78CBDEBD420B}" type="slidenum">
              <a:t>‹N°›</a:t>
            </a:fld>
            <a:endParaRPr lang="fr-FR"/>
          </a:p>
        </p:txBody>
      </p:sp>
    </p:spTree>
    <p:extLst>
      <p:ext uri="{BB962C8B-B14F-4D97-AF65-F5344CB8AC3E}">
        <p14:creationId xmlns:p14="http://schemas.microsoft.com/office/powerpoint/2010/main" val="37650578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30238" y="1879600"/>
            <a:ext cx="3868737"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29150" y="1879600"/>
            <a:ext cx="3887788"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pPr lvl="0"/>
            <a:r>
              <a:rPr lang="fr-FR" smtClean="0"/>
              <a:t>XX/XX/XXXX</a:t>
            </a:r>
            <a:endParaRPr lang="fr-FR"/>
          </a:p>
        </p:txBody>
      </p:sp>
      <p:sp>
        <p:nvSpPr>
          <p:cNvPr id="8" name="Espace réservé du pied de page 7"/>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9" name="Espace réservé du numéro de diapositive 8"/>
          <p:cNvSpPr>
            <a:spLocks noGrp="1"/>
          </p:cNvSpPr>
          <p:nvPr>
            <p:ph type="sldNum" sz="quarter" idx="12"/>
          </p:nvPr>
        </p:nvSpPr>
        <p:spPr/>
        <p:txBody>
          <a:bodyPr/>
          <a:lstStyle/>
          <a:p>
            <a:pPr lvl="0"/>
            <a:fld id="{AA685774-DE01-4C2E-87E8-51E40C5D249E}" type="slidenum">
              <a:t>‹N°›</a:t>
            </a:fld>
            <a:endParaRPr lang="fr-FR"/>
          </a:p>
        </p:txBody>
      </p:sp>
    </p:spTree>
    <p:extLst>
      <p:ext uri="{BB962C8B-B14F-4D97-AF65-F5344CB8AC3E}">
        <p14:creationId xmlns:p14="http://schemas.microsoft.com/office/powerpoint/2010/main" val="8985778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pPr lvl="0"/>
            <a:r>
              <a:rPr lang="fr-FR" smtClean="0"/>
              <a:t>XX/XX/XXXX</a:t>
            </a:r>
            <a:endParaRPr lang="fr-FR"/>
          </a:p>
        </p:txBody>
      </p:sp>
      <p:sp>
        <p:nvSpPr>
          <p:cNvPr id="4" name="Espace réservé du pied de page 3"/>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5" name="Espace réservé du numéro de diapositive 4"/>
          <p:cNvSpPr>
            <a:spLocks noGrp="1"/>
          </p:cNvSpPr>
          <p:nvPr>
            <p:ph type="sldNum" sz="quarter" idx="12"/>
          </p:nvPr>
        </p:nvSpPr>
        <p:spPr/>
        <p:txBody>
          <a:bodyPr/>
          <a:lstStyle/>
          <a:p>
            <a:pPr lvl="0"/>
            <a:fld id="{C32CD318-031D-4A1A-8A67-A859B5357701}" type="slidenum">
              <a:t>‹N°›</a:t>
            </a:fld>
            <a:endParaRPr lang="fr-FR"/>
          </a:p>
        </p:txBody>
      </p:sp>
    </p:spTree>
    <p:extLst>
      <p:ext uri="{BB962C8B-B14F-4D97-AF65-F5344CB8AC3E}">
        <p14:creationId xmlns:p14="http://schemas.microsoft.com/office/powerpoint/2010/main" val="24720344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lvl="0"/>
            <a:r>
              <a:rPr lang="fr-FR" smtClean="0"/>
              <a:t>XX/XX/XXXX</a:t>
            </a:r>
            <a:endParaRPr lang="fr-FR"/>
          </a:p>
        </p:txBody>
      </p:sp>
      <p:sp>
        <p:nvSpPr>
          <p:cNvPr id="3" name="Espace réservé du pied de page 2"/>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4" name="Espace réservé du numéro de diapositive 3"/>
          <p:cNvSpPr>
            <a:spLocks noGrp="1"/>
          </p:cNvSpPr>
          <p:nvPr>
            <p:ph type="sldNum" sz="quarter" idx="12"/>
          </p:nvPr>
        </p:nvSpPr>
        <p:spPr/>
        <p:txBody>
          <a:bodyPr/>
          <a:lstStyle/>
          <a:p>
            <a:pPr lvl="0"/>
            <a:fld id="{8AC3E76C-F5CC-4905-9101-A2B70C3B0613}" type="slidenum">
              <a:t>‹N°›</a:t>
            </a:fld>
            <a:endParaRPr lang="fr-FR"/>
          </a:p>
        </p:txBody>
      </p:sp>
    </p:spTree>
    <p:extLst>
      <p:ext uri="{BB962C8B-B14F-4D97-AF65-F5344CB8AC3E}">
        <p14:creationId xmlns:p14="http://schemas.microsoft.com/office/powerpoint/2010/main" val="37670018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741363"/>
            <a:ext cx="4629150" cy="36560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pied de page 5"/>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7" name="Espace réservé du numéro de diapositive 6"/>
          <p:cNvSpPr>
            <a:spLocks noGrp="1"/>
          </p:cNvSpPr>
          <p:nvPr>
            <p:ph type="sldNum" sz="quarter" idx="12"/>
          </p:nvPr>
        </p:nvSpPr>
        <p:spPr/>
        <p:txBody>
          <a:bodyPr/>
          <a:lstStyle/>
          <a:p>
            <a:pPr lvl="0"/>
            <a:fld id="{EFDFD1F1-C88F-4477-8004-BFEDB9382D7E}" type="slidenum">
              <a:t>‹N°›</a:t>
            </a:fld>
            <a:endParaRPr lang="fr-FR"/>
          </a:p>
        </p:txBody>
      </p:sp>
    </p:spTree>
    <p:extLst>
      <p:ext uri="{BB962C8B-B14F-4D97-AF65-F5344CB8AC3E}">
        <p14:creationId xmlns:p14="http://schemas.microsoft.com/office/powerpoint/2010/main" val="2637627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741363"/>
            <a:ext cx="4629150" cy="36560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pied de page 5"/>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7" name="Espace réservé du numéro de diapositive 6"/>
          <p:cNvSpPr>
            <a:spLocks noGrp="1"/>
          </p:cNvSpPr>
          <p:nvPr>
            <p:ph type="sldNum" sz="quarter" idx="12"/>
          </p:nvPr>
        </p:nvSpPr>
        <p:spPr/>
        <p:txBody>
          <a:bodyPr/>
          <a:lstStyle/>
          <a:p>
            <a:pPr lvl="0"/>
            <a:fld id="{104B5DED-9F69-431E-A3C8-E95915ED8EB6}" type="slidenum">
              <a:t>‹N°›</a:t>
            </a:fld>
            <a:endParaRPr lang="fr-FR"/>
          </a:p>
        </p:txBody>
      </p:sp>
    </p:spTree>
    <p:extLst>
      <p:ext uri="{BB962C8B-B14F-4D97-AF65-F5344CB8AC3E}">
        <p14:creationId xmlns:p14="http://schemas.microsoft.com/office/powerpoint/2010/main" val="37942465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pied de page 4"/>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6" name="Espace réservé du numéro de diapositive 5"/>
          <p:cNvSpPr>
            <a:spLocks noGrp="1"/>
          </p:cNvSpPr>
          <p:nvPr>
            <p:ph type="sldNum" sz="quarter" idx="12"/>
          </p:nvPr>
        </p:nvSpPr>
        <p:spPr/>
        <p:txBody>
          <a:bodyPr/>
          <a:lstStyle/>
          <a:p>
            <a:pPr lvl="0"/>
            <a:fld id="{ED54B081-10A0-4630-8953-5E95A15EF3B1}" type="slidenum">
              <a:t>‹N°›</a:t>
            </a:fld>
            <a:endParaRPr lang="fr-FR"/>
          </a:p>
        </p:txBody>
      </p:sp>
    </p:spTree>
    <p:extLst>
      <p:ext uri="{BB962C8B-B14F-4D97-AF65-F5344CB8AC3E}">
        <p14:creationId xmlns:p14="http://schemas.microsoft.com/office/powerpoint/2010/main" val="18022805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15100" y="0"/>
            <a:ext cx="2171700" cy="41862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0" y="0"/>
            <a:ext cx="6362700" cy="41862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pied de page 4"/>
          <p:cNvSpPr>
            <a:spLocks noGrp="1"/>
          </p:cNvSpPr>
          <p:nvPr>
            <p:ph type="ftr" sz="quarter" idx="11"/>
          </p:nvPr>
        </p:nvSpPr>
        <p:spPr/>
        <p:txBody>
          <a:bodyPr/>
          <a:lstStyle/>
          <a:p>
            <a:pPr lvl="0"/>
            <a:r>
              <a:rPr lang="fr-FR" smtClean="0"/>
              <a:t>Direction régionale de l’environnement,</a:t>
            </a:r>
          </a:p>
          <a:p>
            <a:pPr lvl="0"/>
            <a:r>
              <a:rPr lang="fr-FR" smtClean="0"/>
              <a:t>de l’aménagement et du logement</a:t>
            </a:r>
          </a:p>
          <a:p>
            <a:pPr lvl="0"/>
            <a:r>
              <a:rPr lang="fr-FR" smtClean="0"/>
              <a:t>Bourgogne Franche-Comté</a:t>
            </a:r>
            <a:endParaRPr lang="fr-FR"/>
          </a:p>
        </p:txBody>
      </p:sp>
      <p:sp>
        <p:nvSpPr>
          <p:cNvPr id="6" name="Espace réservé du numéro de diapositive 5"/>
          <p:cNvSpPr>
            <a:spLocks noGrp="1"/>
          </p:cNvSpPr>
          <p:nvPr>
            <p:ph type="sldNum" sz="quarter" idx="12"/>
          </p:nvPr>
        </p:nvSpPr>
        <p:spPr/>
        <p:txBody>
          <a:bodyPr/>
          <a:lstStyle/>
          <a:p>
            <a:pPr lvl="0"/>
            <a:fld id="{3EE09C08-282E-4412-AFD5-D89836EE424F}" type="slidenum">
              <a:t>‹N°›</a:t>
            </a:fld>
            <a:endParaRPr lang="fr-FR"/>
          </a:p>
        </p:txBody>
      </p:sp>
    </p:spTree>
    <p:extLst>
      <p:ext uri="{BB962C8B-B14F-4D97-AF65-F5344CB8AC3E}">
        <p14:creationId xmlns:p14="http://schemas.microsoft.com/office/powerpoint/2010/main" val="11735583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2288"/>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2701925"/>
            <a:ext cx="6858000" cy="1243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5" name="Espace réservé du numéro de diapositive 4"/>
          <p:cNvSpPr>
            <a:spLocks noGrp="1"/>
          </p:cNvSpPr>
          <p:nvPr>
            <p:ph type="sldNum" sz="quarter" idx="11"/>
          </p:nvPr>
        </p:nvSpPr>
        <p:spPr/>
        <p:txBody>
          <a:bodyPr/>
          <a:lstStyle/>
          <a:p>
            <a:pPr lvl="0"/>
            <a:fld id="{825560BA-F184-418D-9F7B-33ECB7D7122F}" type="slidenum">
              <a:t>‹N°›</a:t>
            </a:fld>
            <a:r>
              <a:rPr lang="fr-FR" smtClean="0"/>
              <a:t> </a:t>
            </a:r>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915622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5" name="Espace réservé du numéro de diapositive 4"/>
          <p:cNvSpPr>
            <a:spLocks noGrp="1"/>
          </p:cNvSpPr>
          <p:nvPr>
            <p:ph type="sldNum" sz="quarter" idx="11"/>
          </p:nvPr>
        </p:nvSpPr>
        <p:spPr/>
        <p:txBody>
          <a:bodyPr/>
          <a:lstStyle/>
          <a:p>
            <a:pPr lvl="0"/>
            <a:fld id="{BF77A167-2A3C-4507-BD78-2AA0896F0529}" type="slidenum">
              <a:t>‹N°›</a:t>
            </a:fld>
            <a:r>
              <a:rPr lang="fr-FR" smtClean="0"/>
              <a:t> </a:t>
            </a:r>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157959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3443288"/>
            <a:ext cx="7886700" cy="1125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5" name="Espace réservé du numéro de diapositive 4"/>
          <p:cNvSpPr>
            <a:spLocks noGrp="1"/>
          </p:cNvSpPr>
          <p:nvPr>
            <p:ph type="sldNum" sz="quarter" idx="11"/>
          </p:nvPr>
        </p:nvSpPr>
        <p:spPr/>
        <p:txBody>
          <a:bodyPr/>
          <a:lstStyle/>
          <a:p>
            <a:pPr lvl="0"/>
            <a:fld id="{D4F228F5-5B11-456D-B534-312EABF8CE2C}" type="slidenum">
              <a:t>‹N°›</a:t>
            </a:fld>
            <a:r>
              <a:rPr lang="fr-FR" smtClean="0"/>
              <a:t> </a:t>
            </a:r>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654419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60363" y="2346325"/>
            <a:ext cx="4135437" cy="2076450"/>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2346325"/>
            <a:ext cx="4135438" cy="2076450"/>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6" name="Espace réservé du numéro de diapositive 5"/>
          <p:cNvSpPr>
            <a:spLocks noGrp="1"/>
          </p:cNvSpPr>
          <p:nvPr>
            <p:ph type="sldNum" sz="quarter" idx="11"/>
          </p:nvPr>
        </p:nvSpPr>
        <p:spPr/>
        <p:txBody>
          <a:bodyPr/>
          <a:lstStyle/>
          <a:p>
            <a:pPr lvl="0"/>
            <a:fld id="{DDD976B5-69C2-4BE6-B420-2475ED71FCDB}" type="slidenum">
              <a:t>‹N°›</a:t>
            </a:fld>
            <a:r>
              <a:rPr lang="fr-FR" smtClean="0"/>
              <a:t> </a:t>
            </a:r>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9218545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30238" y="1879600"/>
            <a:ext cx="3868737"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29150" y="1879600"/>
            <a:ext cx="3887788"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8" name="Espace réservé du numéro de diapositive 7"/>
          <p:cNvSpPr>
            <a:spLocks noGrp="1"/>
          </p:cNvSpPr>
          <p:nvPr>
            <p:ph type="sldNum" sz="quarter" idx="11"/>
          </p:nvPr>
        </p:nvSpPr>
        <p:spPr/>
        <p:txBody>
          <a:bodyPr/>
          <a:lstStyle/>
          <a:p>
            <a:pPr lvl="0"/>
            <a:fld id="{376359E2-1D95-4FE8-A5B0-6F3031769FBA}" type="slidenum">
              <a:t>‹N°›</a:t>
            </a:fld>
            <a:r>
              <a:rPr lang="fr-FR" smtClean="0"/>
              <a:t> </a:t>
            </a:r>
            <a:endParaRPr lang="fr-FR"/>
          </a:p>
        </p:txBody>
      </p:sp>
      <p:sp>
        <p:nvSpPr>
          <p:cNvPr id="9" name="Espace réservé du pied de page 8"/>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73735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4" name="Espace réservé du numéro de diapositive 3"/>
          <p:cNvSpPr>
            <a:spLocks noGrp="1"/>
          </p:cNvSpPr>
          <p:nvPr>
            <p:ph type="sldNum" sz="quarter" idx="11"/>
          </p:nvPr>
        </p:nvSpPr>
        <p:spPr/>
        <p:txBody>
          <a:bodyPr/>
          <a:lstStyle/>
          <a:p>
            <a:pPr lvl="0"/>
            <a:fld id="{02315090-AB96-442D-92F7-0368B343CBD8}" type="slidenum">
              <a:t>‹N°›</a:t>
            </a:fld>
            <a:r>
              <a:rPr lang="fr-FR" smtClean="0"/>
              <a:t> </a:t>
            </a:r>
            <a:endParaRPr lang="fr-FR"/>
          </a:p>
        </p:txBody>
      </p:sp>
      <p:sp>
        <p:nvSpPr>
          <p:cNvPr id="5" name="Espace réservé du pied de page 4"/>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4466209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3" name="Espace réservé du numéro de diapositive 2"/>
          <p:cNvSpPr>
            <a:spLocks noGrp="1"/>
          </p:cNvSpPr>
          <p:nvPr>
            <p:ph type="sldNum" sz="quarter" idx="11"/>
          </p:nvPr>
        </p:nvSpPr>
        <p:spPr/>
        <p:txBody>
          <a:bodyPr/>
          <a:lstStyle/>
          <a:p>
            <a:pPr lvl="0"/>
            <a:fld id="{8B3D2165-E587-44F6-BF9B-A523E5D70037}" type="slidenum">
              <a:t>‹N°›</a:t>
            </a:fld>
            <a:r>
              <a:rPr lang="fr-FR" smtClean="0"/>
              <a:t> </a:t>
            </a:r>
            <a:endParaRPr lang="fr-FR"/>
          </a:p>
        </p:txBody>
      </p:sp>
      <p:sp>
        <p:nvSpPr>
          <p:cNvPr id="4"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6031191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741363"/>
            <a:ext cx="4629150" cy="36560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6" name="Espace réservé du numéro de diapositive 5"/>
          <p:cNvSpPr>
            <a:spLocks noGrp="1"/>
          </p:cNvSpPr>
          <p:nvPr>
            <p:ph type="sldNum" sz="quarter" idx="11"/>
          </p:nvPr>
        </p:nvSpPr>
        <p:spPr/>
        <p:txBody>
          <a:bodyPr/>
          <a:lstStyle/>
          <a:p>
            <a:pPr lvl="0"/>
            <a:fld id="{EBBDB72F-E73B-4F29-81F8-F8DACC4C20D7}" type="slidenum">
              <a:t>‹N°›</a:t>
            </a:fld>
            <a:r>
              <a:rPr lang="fr-FR" smtClean="0"/>
              <a:t> </a:t>
            </a:r>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9259681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741363"/>
            <a:ext cx="4629150" cy="36560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6" name="Espace réservé du numéro de diapositive 5"/>
          <p:cNvSpPr>
            <a:spLocks noGrp="1"/>
          </p:cNvSpPr>
          <p:nvPr>
            <p:ph type="sldNum" sz="quarter" idx="11"/>
          </p:nvPr>
        </p:nvSpPr>
        <p:spPr/>
        <p:txBody>
          <a:bodyPr/>
          <a:lstStyle/>
          <a:p>
            <a:pPr lvl="0"/>
            <a:fld id="{B391C2A1-BC9C-475E-B5B4-01440E8127C1}" type="slidenum">
              <a:t>‹N°›</a:t>
            </a:fld>
            <a:r>
              <a:rPr lang="fr-FR" smtClean="0"/>
              <a:t> </a:t>
            </a:r>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7713208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5" name="Espace réservé du numéro de diapositive 4"/>
          <p:cNvSpPr>
            <a:spLocks noGrp="1"/>
          </p:cNvSpPr>
          <p:nvPr>
            <p:ph type="sldNum" sz="quarter" idx="11"/>
          </p:nvPr>
        </p:nvSpPr>
        <p:spPr/>
        <p:txBody>
          <a:bodyPr/>
          <a:lstStyle/>
          <a:p>
            <a:pPr lvl="0"/>
            <a:fld id="{B29C5E6F-EAB1-4E67-9624-5FB7B32CEC5C}" type="slidenum">
              <a:t>‹N°›</a:t>
            </a:fld>
            <a:r>
              <a:rPr lang="fr-FR" smtClean="0"/>
              <a:t> </a:t>
            </a:r>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3623566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88125" y="0"/>
            <a:ext cx="2195513" cy="442277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0" y="0"/>
            <a:ext cx="6435725" cy="4422775"/>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fld id="{826C11C1-69DF-4123-A411-84F3EB83BC12}" type="datetime1">
              <a:rPr lang="fr-FR" smtClean="0"/>
              <a:pPr lvl="0"/>
              <a:t>01/07/2022</a:t>
            </a:fld>
            <a:endParaRPr lang="fr-FR"/>
          </a:p>
        </p:txBody>
      </p:sp>
      <p:sp>
        <p:nvSpPr>
          <p:cNvPr id="5" name="Espace réservé du numéro de diapositive 4"/>
          <p:cNvSpPr>
            <a:spLocks noGrp="1"/>
          </p:cNvSpPr>
          <p:nvPr>
            <p:ph type="sldNum" sz="quarter" idx="11"/>
          </p:nvPr>
        </p:nvSpPr>
        <p:spPr/>
        <p:txBody>
          <a:bodyPr/>
          <a:lstStyle/>
          <a:p>
            <a:pPr lvl="0"/>
            <a:fld id="{2C367C46-816F-46AE-90E0-CF6EA938BB2E}" type="slidenum">
              <a:t>‹N°›</a:t>
            </a:fld>
            <a:r>
              <a:rPr lang="fr-FR" smtClean="0"/>
              <a:t> </a:t>
            </a:r>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3295711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2288"/>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2701925"/>
            <a:ext cx="6858000" cy="1243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54A04B2C-4E3D-4E45-BA5D-1E3DEBE5657D}"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7002319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72DA6484-01EF-4A19-980B-12DE7DEE5B1D}"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6598767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3443288"/>
            <a:ext cx="7886700" cy="1125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A3AB2C81-6F60-4B67-9521-B1489B6EBE5B}"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830744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60363" y="1892300"/>
            <a:ext cx="1182687" cy="2530475"/>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1695450" y="1892300"/>
            <a:ext cx="1184275" cy="2530475"/>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BA0CDD1A-ECB2-4123-B6F8-A289AE26D5E8}"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664232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30238" y="1879600"/>
            <a:ext cx="3868737"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29150" y="1879600"/>
            <a:ext cx="3887788"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pPr lvl="0"/>
            <a:r>
              <a:rPr lang="fr-FR" smtClean="0"/>
              <a:t>XX/XX/XXXX</a:t>
            </a:r>
            <a:endParaRPr lang="fr-FR"/>
          </a:p>
        </p:txBody>
      </p:sp>
      <p:sp>
        <p:nvSpPr>
          <p:cNvPr id="8" name="Espace réservé du numéro de diapositive 7"/>
          <p:cNvSpPr>
            <a:spLocks noGrp="1"/>
          </p:cNvSpPr>
          <p:nvPr>
            <p:ph type="sldNum" sz="quarter" idx="11"/>
          </p:nvPr>
        </p:nvSpPr>
        <p:spPr/>
        <p:txBody>
          <a:bodyPr/>
          <a:lstStyle/>
          <a:p>
            <a:pPr lvl="0"/>
            <a:fld id="{B0D59055-AE91-4E57-82EA-26321307D83D}" type="slidenum">
              <a:t>‹N°›</a:t>
            </a:fld>
            <a:endParaRPr lang="fr-FR"/>
          </a:p>
        </p:txBody>
      </p:sp>
      <p:sp>
        <p:nvSpPr>
          <p:cNvPr id="9" name="Espace réservé du pied de page 8"/>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1997139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pPr lvl="0"/>
            <a:r>
              <a:rPr lang="fr-FR" smtClean="0"/>
              <a:t>XX/XX/XXXX</a:t>
            </a:r>
            <a:endParaRPr lang="fr-FR"/>
          </a:p>
        </p:txBody>
      </p:sp>
      <p:sp>
        <p:nvSpPr>
          <p:cNvPr id="4" name="Espace réservé du numéro de diapositive 3"/>
          <p:cNvSpPr>
            <a:spLocks noGrp="1"/>
          </p:cNvSpPr>
          <p:nvPr>
            <p:ph type="sldNum" sz="quarter" idx="11"/>
          </p:nvPr>
        </p:nvSpPr>
        <p:spPr/>
        <p:txBody>
          <a:bodyPr/>
          <a:lstStyle/>
          <a:p>
            <a:pPr lvl="0"/>
            <a:fld id="{1A14C839-3EE6-4673-A695-324D64D3C2F6}" type="slidenum">
              <a:t>‹N°›</a:t>
            </a:fld>
            <a:endParaRPr lang="fr-FR"/>
          </a:p>
        </p:txBody>
      </p:sp>
      <p:sp>
        <p:nvSpPr>
          <p:cNvPr id="5" name="Espace réservé du pied de page 4"/>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0143543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lvl="0"/>
            <a:r>
              <a:rPr lang="fr-FR" smtClean="0"/>
              <a:t>XX/XX/XXXX</a:t>
            </a:r>
            <a:endParaRPr lang="fr-FR"/>
          </a:p>
        </p:txBody>
      </p:sp>
      <p:sp>
        <p:nvSpPr>
          <p:cNvPr id="3" name="Espace réservé du numéro de diapositive 2"/>
          <p:cNvSpPr>
            <a:spLocks noGrp="1"/>
          </p:cNvSpPr>
          <p:nvPr>
            <p:ph type="sldNum" sz="quarter" idx="11"/>
          </p:nvPr>
        </p:nvSpPr>
        <p:spPr/>
        <p:txBody>
          <a:bodyPr/>
          <a:lstStyle/>
          <a:p>
            <a:pPr lvl="0"/>
            <a:fld id="{DE45A634-40BD-4208-AAB2-53ECD87509D3}" type="slidenum">
              <a:t>‹N°›</a:t>
            </a:fld>
            <a:endParaRPr lang="fr-FR"/>
          </a:p>
        </p:txBody>
      </p:sp>
      <p:sp>
        <p:nvSpPr>
          <p:cNvPr id="4"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8753818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741363"/>
            <a:ext cx="4629150" cy="36560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6C077D62-1844-46E2-B6DE-8951F734889D}"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1769160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741363"/>
            <a:ext cx="4629150" cy="36560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A1114170-60FB-4B42-AF99-BFEC360723ED}"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352135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B2353B36-A283-462C-B67A-4DF549AE27F0}"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074655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78613" y="900113"/>
            <a:ext cx="2105025" cy="3522662"/>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60363" y="900113"/>
            <a:ext cx="6165850" cy="3522662"/>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1FCBBDB9-959C-4108-911C-87BE4A5D7702}"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1421422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2288"/>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2701925"/>
            <a:ext cx="6858000" cy="1243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687A3EE0-621E-46EC-9762-CDCA8BC361E7}"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2040585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546408C6-963E-4124-818A-DC14AB20EA7A}"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9623430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3443288"/>
            <a:ext cx="7886700" cy="1125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6081DB1B-0764-419C-AB49-A3A5E3A6AC64}"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462920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203325"/>
            <a:ext cx="4038600" cy="2982913"/>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203325"/>
            <a:ext cx="4038600" cy="2982913"/>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C2DF78A5-B610-4F24-951F-3632F3DE1B1E}"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1305503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30238" y="1879600"/>
            <a:ext cx="3868737"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29150" y="1879600"/>
            <a:ext cx="3887788"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pPr lvl="0"/>
            <a:r>
              <a:rPr lang="fr-FR" smtClean="0"/>
              <a:t>XX/XX/XXXX</a:t>
            </a:r>
            <a:endParaRPr lang="fr-FR"/>
          </a:p>
        </p:txBody>
      </p:sp>
      <p:sp>
        <p:nvSpPr>
          <p:cNvPr id="8" name="Espace réservé du numéro de diapositive 7"/>
          <p:cNvSpPr>
            <a:spLocks noGrp="1"/>
          </p:cNvSpPr>
          <p:nvPr>
            <p:ph type="sldNum" sz="quarter" idx="11"/>
          </p:nvPr>
        </p:nvSpPr>
        <p:spPr/>
        <p:txBody>
          <a:bodyPr/>
          <a:lstStyle/>
          <a:p>
            <a:pPr lvl="0"/>
            <a:fld id="{09CB9F8F-9E19-4D57-AD49-02327C427C47}" type="slidenum">
              <a:t>‹N°›</a:t>
            </a:fld>
            <a:endParaRPr lang="fr-FR"/>
          </a:p>
        </p:txBody>
      </p:sp>
      <p:sp>
        <p:nvSpPr>
          <p:cNvPr id="9" name="Espace réservé du pied de page 8"/>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29067302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pPr lvl="0"/>
            <a:r>
              <a:rPr lang="fr-FR" smtClean="0"/>
              <a:t>XX/XX/XXXX</a:t>
            </a:r>
            <a:endParaRPr lang="fr-FR"/>
          </a:p>
        </p:txBody>
      </p:sp>
      <p:sp>
        <p:nvSpPr>
          <p:cNvPr id="4" name="Espace réservé du numéro de diapositive 3"/>
          <p:cNvSpPr>
            <a:spLocks noGrp="1"/>
          </p:cNvSpPr>
          <p:nvPr>
            <p:ph type="sldNum" sz="quarter" idx="11"/>
          </p:nvPr>
        </p:nvSpPr>
        <p:spPr/>
        <p:txBody>
          <a:bodyPr/>
          <a:lstStyle/>
          <a:p>
            <a:pPr lvl="0"/>
            <a:fld id="{686A9465-FB8E-4067-808B-5D21A0312B6E}" type="slidenum">
              <a:t>‹N°›</a:t>
            </a:fld>
            <a:endParaRPr lang="fr-FR"/>
          </a:p>
        </p:txBody>
      </p:sp>
      <p:sp>
        <p:nvSpPr>
          <p:cNvPr id="5" name="Espace réservé du pied de page 4"/>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7006535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lvl="0"/>
            <a:r>
              <a:rPr lang="fr-FR" smtClean="0"/>
              <a:t>XX/XX/XXXX</a:t>
            </a:r>
            <a:endParaRPr lang="fr-FR"/>
          </a:p>
        </p:txBody>
      </p:sp>
      <p:sp>
        <p:nvSpPr>
          <p:cNvPr id="3" name="Espace réservé du numéro de diapositive 2"/>
          <p:cNvSpPr>
            <a:spLocks noGrp="1"/>
          </p:cNvSpPr>
          <p:nvPr>
            <p:ph type="sldNum" sz="quarter" idx="11"/>
          </p:nvPr>
        </p:nvSpPr>
        <p:spPr/>
        <p:txBody>
          <a:bodyPr/>
          <a:lstStyle/>
          <a:p>
            <a:pPr lvl="0"/>
            <a:fld id="{AC51A7A0-30F4-4EE4-AC4C-3CD014AF0467}" type="slidenum">
              <a:t>‹N°›</a:t>
            </a:fld>
            <a:endParaRPr lang="fr-FR"/>
          </a:p>
        </p:txBody>
      </p:sp>
      <p:sp>
        <p:nvSpPr>
          <p:cNvPr id="4"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679717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741363"/>
            <a:ext cx="4629150" cy="36560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5EAF4235-C563-4925-92E3-DE125962F357}"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0610425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741363"/>
            <a:ext cx="4629150" cy="36560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1C18E110-19F4-4E90-850B-C484C9890A23}"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4989177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FB0C14B1-1896-4D0B-8963-4F426A52F1A1}"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3463606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04788"/>
            <a:ext cx="2057400" cy="3981450"/>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04788"/>
            <a:ext cx="6019800" cy="3981450"/>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E7F66D10-F5E2-4A60-A48A-6A95DEE7EE3D}"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0792509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2288"/>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2701925"/>
            <a:ext cx="6858000" cy="1243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F96EB0B0-A7D1-42B3-977A-7CC66986D8A1}"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720793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AF1F3C24-5FBB-400D-9422-3C8E3C25E442}"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002985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3443288"/>
            <a:ext cx="7886700" cy="1125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8DC81179-B5C2-4039-8891-2756DEDDFA07}"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2367190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311525" y="179388"/>
            <a:ext cx="2659063" cy="36036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22988" y="179388"/>
            <a:ext cx="2660650" cy="360362"/>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AEF88BBB-97F2-4BA1-8031-B8D3CB98F1CB}"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750993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30238" y="1879600"/>
            <a:ext cx="3868737"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29150" y="1879600"/>
            <a:ext cx="3887788"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pPr lvl="0"/>
            <a:r>
              <a:rPr lang="fr-FR" smtClean="0"/>
              <a:t>XX/XX/XXXX</a:t>
            </a:r>
            <a:endParaRPr lang="fr-FR"/>
          </a:p>
        </p:txBody>
      </p:sp>
      <p:sp>
        <p:nvSpPr>
          <p:cNvPr id="8" name="Espace réservé du numéro de diapositive 7"/>
          <p:cNvSpPr>
            <a:spLocks noGrp="1"/>
          </p:cNvSpPr>
          <p:nvPr>
            <p:ph type="sldNum" sz="quarter" idx="11"/>
          </p:nvPr>
        </p:nvSpPr>
        <p:spPr/>
        <p:txBody>
          <a:bodyPr/>
          <a:lstStyle/>
          <a:p>
            <a:pPr lvl="0"/>
            <a:fld id="{8D708BA8-C438-4B68-BFCA-3A8C69DA3D6F}" type="slidenum">
              <a:t>‹N°›</a:t>
            </a:fld>
            <a:endParaRPr lang="fr-FR"/>
          </a:p>
        </p:txBody>
      </p:sp>
      <p:sp>
        <p:nvSpPr>
          <p:cNvPr id="9" name="Espace réservé du pied de page 8"/>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0085695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pPr lvl="0"/>
            <a:r>
              <a:rPr lang="fr-FR" smtClean="0"/>
              <a:t>XX/XX/XXXX</a:t>
            </a:r>
            <a:endParaRPr lang="fr-FR"/>
          </a:p>
        </p:txBody>
      </p:sp>
      <p:sp>
        <p:nvSpPr>
          <p:cNvPr id="4" name="Espace réservé du numéro de diapositive 3"/>
          <p:cNvSpPr>
            <a:spLocks noGrp="1"/>
          </p:cNvSpPr>
          <p:nvPr>
            <p:ph type="sldNum" sz="quarter" idx="11"/>
          </p:nvPr>
        </p:nvSpPr>
        <p:spPr/>
        <p:txBody>
          <a:bodyPr/>
          <a:lstStyle/>
          <a:p>
            <a:pPr lvl="0"/>
            <a:fld id="{16D78848-2D0F-4D30-9C76-1C3AC44E6F26}" type="slidenum">
              <a:t>‹N°›</a:t>
            </a:fld>
            <a:endParaRPr lang="fr-FR"/>
          </a:p>
        </p:txBody>
      </p:sp>
      <p:sp>
        <p:nvSpPr>
          <p:cNvPr id="5" name="Espace réservé du pied de page 4"/>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0412100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lvl="0"/>
            <a:r>
              <a:rPr lang="fr-FR" smtClean="0"/>
              <a:t>XX/XX/XXXX</a:t>
            </a:r>
            <a:endParaRPr lang="fr-FR"/>
          </a:p>
        </p:txBody>
      </p:sp>
      <p:sp>
        <p:nvSpPr>
          <p:cNvPr id="3" name="Espace réservé du numéro de diapositive 2"/>
          <p:cNvSpPr>
            <a:spLocks noGrp="1"/>
          </p:cNvSpPr>
          <p:nvPr>
            <p:ph type="sldNum" sz="quarter" idx="11"/>
          </p:nvPr>
        </p:nvSpPr>
        <p:spPr/>
        <p:txBody>
          <a:bodyPr/>
          <a:lstStyle/>
          <a:p>
            <a:pPr lvl="0"/>
            <a:fld id="{DBD46361-10CD-41B3-85B3-55F0955A1B00}" type="slidenum">
              <a:t>‹N°›</a:t>
            </a:fld>
            <a:endParaRPr lang="fr-FR"/>
          </a:p>
        </p:txBody>
      </p:sp>
      <p:sp>
        <p:nvSpPr>
          <p:cNvPr id="4"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577611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741363"/>
            <a:ext cx="4629150" cy="36560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B7A893D6-4D50-4999-BD11-167B59FD30A3}"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401769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741363"/>
            <a:ext cx="4629150" cy="36560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859C4A4F-BCE6-4EB0-8710-9E48538EF188}"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7149372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84B63B03-FD99-43EE-935B-7EA9F85828C0}"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9976229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78613" y="179388"/>
            <a:ext cx="2105025" cy="1439862"/>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60363" y="179388"/>
            <a:ext cx="6165850" cy="1439862"/>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C07818F7-533D-4005-A0C1-7E5CA592B1DE}"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3629220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143000" y="841375"/>
            <a:ext cx="6858000" cy="1792288"/>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143000" y="2701925"/>
            <a:ext cx="6858000" cy="1243013"/>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59088995-F7D8-41C3-B2C1-8B8E64C90337}"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21569061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02981E9A-5976-42F4-81E5-EB97B01FF043}"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42829198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23888" y="1282700"/>
            <a:ext cx="7886700" cy="2139950"/>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623888" y="3443288"/>
            <a:ext cx="7886700" cy="112553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BBF5273B-B8E7-495D-B70F-E347580FD2DF}"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4505569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360363" y="1836738"/>
            <a:ext cx="4135437" cy="257333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836738"/>
            <a:ext cx="4135438" cy="2573337"/>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17C8F6F8-332E-41F0-80C9-B967B52A6C5D}"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42565091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630238" y="274638"/>
            <a:ext cx="7886700" cy="993775"/>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630238" y="1879600"/>
            <a:ext cx="3868737"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4629150" y="1879600"/>
            <a:ext cx="3887788" cy="27638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pPr lvl="0"/>
            <a:r>
              <a:rPr lang="fr-FR" smtClean="0"/>
              <a:t>XX/XX/XXXX</a:t>
            </a:r>
            <a:endParaRPr lang="fr-FR"/>
          </a:p>
        </p:txBody>
      </p:sp>
      <p:sp>
        <p:nvSpPr>
          <p:cNvPr id="8" name="Espace réservé du numéro de diapositive 7"/>
          <p:cNvSpPr>
            <a:spLocks noGrp="1"/>
          </p:cNvSpPr>
          <p:nvPr>
            <p:ph type="sldNum" sz="quarter" idx="11"/>
          </p:nvPr>
        </p:nvSpPr>
        <p:spPr/>
        <p:txBody>
          <a:bodyPr/>
          <a:lstStyle/>
          <a:p>
            <a:pPr lvl="0"/>
            <a:fld id="{F69CF6F5-0563-4F01-9183-44D78A0FE4ED}" type="slidenum">
              <a:t>‹N°›</a:t>
            </a:fld>
            <a:endParaRPr lang="fr-FR"/>
          </a:p>
        </p:txBody>
      </p:sp>
      <p:sp>
        <p:nvSpPr>
          <p:cNvPr id="9" name="Espace réservé du pied de page 8"/>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3736090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pPr lvl="0"/>
            <a:r>
              <a:rPr lang="fr-FR" smtClean="0"/>
              <a:t>XX/XX/XXXX</a:t>
            </a:r>
            <a:endParaRPr lang="fr-FR"/>
          </a:p>
        </p:txBody>
      </p:sp>
      <p:sp>
        <p:nvSpPr>
          <p:cNvPr id="4" name="Espace réservé du numéro de diapositive 3"/>
          <p:cNvSpPr>
            <a:spLocks noGrp="1"/>
          </p:cNvSpPr>
          <p:nvPr>
            <p:ph type="sldNum" sz="quarter" idx="11"/>
          </p:nvPr>
        </p:nvSpPr>
        <p:spPr/>
        <p:txBody>
          <a:bodyPr/>
          <a:lstStyle/>
          <a:p>
            <a:pPr lvl="0"/>
            <a:fld id="{AEC7899F-2BA7-4ED1-B1FD-43D6DBC9E9A8}" type="slidenum">
              <a:t>‹N°›</a:t>
            </a:fld>
            <a:endParaRPr lang="fr-FR"/>
          </a:p>
        </p:txBody>
      </p:sp>
      <p:sp>
        <p:nvSpPr>
          <p:cNvPr id="5" name="Espace réservé du pied de page 4"/>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8038213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pPr lvl="0"/>
            <a:r>
              <a:rPr lang="fr-FR" smtClean="0"/>
              <a:t>XX/XX/XXXX</a:t>
            </a:r>
            <a:endParaRPr lang="fr-FR"/>
          </a:p>
        </p:txBody>
      </p:sp>
      <p:sp>
        <p:nvSpPr>
          <p:cNvPr id="3" name="Espace réservé du numéro de diapositive 2"/>
          <p:cNvSpPr>
            <a:spLocks noGrp="1"/>
          </p:cNvSpPr>
          <p:nvPr>
            <p:ph type="sldNum" sz="quarter" idx="11"/>
          </p:nvPr>
        </p:nvSpPr>
        <p:spPr/>
        <p:txBody>
          <a:bodyPr/>
          <a:lstStyle/>
          <a:p>
            <a:pPr lvl="0"/>
            <a:fld id="{D8A6D6B8-4C29-4D45-9B94-4F47AC600F5D}" type="slidenum">
              <a:t>‹N°›</a:t>
            </a:fld>
            <a:endParaRPr lang="fr-FR"/>
          </a:p>
        </p:txBody>
      </p:sp>
      <p:sp>
        <p:nvSpPr>
          <p:cNvPr id="4"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30043503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hf sldNum="0" hdr="0" ftr="0" dt="0"/>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3887788" y="741363"/>
            <a:ext cx="4629150" cy="365601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75E2B6F5-5353-45EC-A55B-6E26918EA337}"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852369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30238" y="342900"/>
            <a:ext cx="2949575" cy="120015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3887788" y="741363"/>
            <a:ext cx="4629150" cy="365601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630238" y="1543050"/>
            <a:ext cx="2949575" cy="28606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pPr lvl="0"/>
            <a:r>
              <a:rPr lang="fr-FR" smtClean="0"/>
              <a:t>XX/XX/XXXX</a:t>
            </a:r>
            <a:endParaRPr lang="fr-FR"/>
          </a:p>
        </p:txBody>
      </p:sp>
      <p:sp>
        <p:nvSpPr>
          <p:cNvPr id="6" name="Espace réservé du numéro de diapositive 5"/>
          <p:cNvSpPr>
            <a:spLocks noGrp="1"/>
          </p:cNvSpPr>
          <p:nvPr>
            <p:ph type="sldNum" sz="quarter" idx="11"/>
          </p:nvPr>
        </p:nvSpPr>
        <p:spPr/>
        <p:txBody>
          <a:bodyPr/>
          <a:lstStyle/>
          <a:p>
            <a:pPr lvl="0"/>
            <a:fld id="{D90F2868-ACB9-4CD5-B22F-D6E5F4FF7330}" type="slidenum">
              <a:t>‹N°›</a:t>
            </a:fld>
            <a:endParaRPr lang="fr-FR"/>
          </a:p>
        </p:txBody>
      </p:sp>
      <p:sp>
        <p:nvSpPr>
          <p:cNvPr id="7" name="Espace réservé du pied de page 6"/>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151689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4206A0F2-AD9C-4616-BCD8-1EDF64B5A2E8}"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25729880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78613" y="900113"/>
            <a:ext cx="2105025" cy="3509962"/>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360363" y="900113"/>
            <a:ext cx="6165850" cy="3509962"/>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pPr lvl="0"/>
            <a:r>
              <a:rPr lang="fr-FR" smtClean="0"/>
              <a:t>XX/XX/XXXX</a:t>
            </a:r>
            <a:endParaRPr lang="fr-FR"/>
          </a:p>
        </p:txBody>
      </p:sp>
      <p:sp>
        <p:nvSpPr>
          <p:cNvPr id="5" name="Espace réservé du numéro de diapositive 4"/>
          <p:cNvSpPr>
            <a:spLocks noGrp="1"/>
          </p:cNvSpPr>
          <p:nvPr>
            <p:ph type="sldNum" sz="quarter" idx="11"/>
          </p:nvPr>
        </p:nvSpPr>
        <p:spPr/>
        <p:txBody>
          <a:bodyPr/>
          <a:lstStyle/>
          <a:p>
            <a:pPr lvl="0"/>
            <a:fld id="{6891708A-A073-4E83-8B77-056B03A55956}" type="slidenum">
              <a:t>‹N°›</a:t>
            </a:fld>
            <a:endParaRPr lang="fr-FR"/>
          </a:p>
        </p:txBody>
      </p:sp>
      <p:sp>
        <p:nvSpPr>
          <p:cNvPr id="6" name="Espace réservé du pied de page 5"/>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Tree>
    <p:extLst>
      <p:ext uri="{BB962C8B-B14F-4D97-AF65-F5344CB8AC3E}">
        <p14:creationId xmlns:p14="http://schemas.microsoft.com/office/powerpoint/2010/main" val="10972067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jp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3.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jp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3.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Connecteur droit 9"/>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pic>
        <p:nvPicPr>
          <p:cNvPr id="3" name="Image 8">
            <a:extLst>
              <a:ext uri="{FF2B5EF4-FFF2-40B4-BE49-F238E27FC236}">
                <a16:creationId xmlns:a16="http://schemas.microsoft.com/office/drawing/2014/main" xmlns="" id="{00000000-0000-0000-0000-000000000000}"/>
              </a:ext>
            </a:extLst>
          </p:cNvPr>
          <p:cNvPicPr>
            <a:picLocks noChangeAspect="1"/>
          </p:cNvPicPr>
          <p:nvPr/>
        </p:nvPicPr>
        <p:blipFill>
          <a:blip r:embed="rId13">
            <a:lum/>
            <a:alphaModFix/>
          </a:blip>
          <a:srcRect/>
          <a:stretch>
            <a:fillRect/>
          </a:stretch>
        </p:blipFill>
        <p:spPr>
          <a:xfrm>
            <a:off x="306000" y="108000"/>
            <a:ext cx="719280" cy="584280"/>
          </a:xfrm>
          <a:prstGeom prst="rect">
            <a:avLst/>
          </a:prstGeom>
          <a:noFill/>
          <a:ln cap="flat">
            <a:noFill/>
          </a:ln>
        </p:spPr>
      </p:pic>
      <p:sp>
        <p:nvSpPr>
          <p:cNvPr id="4" name="Espace réservé de la date 3"/>
          <p:cNvSpPr txBox="1">
            <a:spLocks noGrp="1"/>
          </p:cNvSpPr>
          <p:nvPr>
            <p:ph type="dt" sz="half" idx="2"/>
          </p:nvPr>
        </p:nvSpPr>
        <p:spPr>
          <a:xfrm>
            <a:off x="0" y="4964040"/>
            <a:ext cx="179640" cy="179640"/>
          </a:xfrm>
          <a:prstGeom prst="rect">
            <a:avLst/>
          </a:prstGeom>
          <a:noFill/>
          <a:ln w="0">
            <a:solidFill>
              <a:srgbClr val="000000">
                <a:alpha val="0"/>
              </a:srgbClr>
            </a:solidFill>
            <a:prstDash val="solid"/>
          </a:ln>
        </p:spPr>
        <p:txBody>
          <a:bodyPr vert="horz" wrap="square" lIns="0" tIns="0" rIns="0" bIns="0" anchor="ctr" anchorCtr="0">
            <a:noAutofit/>
          </a:bodyPr>
          <a:lstStyle>
            <a:lvl1pPr marL="0" marR="0" lvl="0" indent="0" algn="ctr" rtl="0" hangingPunct="1">
              <a:lnSpc>
                <a:spcPct val="100000"/>
              </a:lnSpc>
              <a:spcBef>
                <a:spcPts val="0"/>
              </a:spcBef>
              <a:spcAft>
                <a:spcPts val="0"/>
              </a:spcAft>
              <a:buNone/>
              <a:tabLst/>
              <a:defRPr lang="fr-FR" sz="100" b="1" i="0" u="none" strike="noStrike" kern="1200" cap="none" spc="0" baseline="0">
                <a:solidFill>
                  <a:srgbClr val="000000"/>
                </a:solidFill>
                <a:latin typeface="Arial"/>
                <a:ea typeface="Segoe UI" pitchFamily="2"/>
                <a:cs typeface="Tahoma" pitchFamily="2"/>
              </a:defRPr>
            </a:lvl1pPr>
          </a:lstStyle>
          <a:p>
            <a:pPr lvl="0"/>
            <a:r>
              <a:rPr lang="fr-FR"/>
              <a:t>XX/XX/XXXX</a:t>
            </a:r>
          </a:p>
        </p:txBody>
      </p:sp>
      <p:sp>
        <p:nvSpPr>
          <p:cNvPr id="5" name="Espace réservé du pied de page 4"/>
          <p:cNvSpPr txBox="1">
            <a:spLocks noGrp="1"/>
          </p:cNvSpPr>
          <p:nvPr>
            <p:ph type="ftr" sz="quarter" idx="3"/>
          </p:nvPr>
        </p:nvSpPr>
        <p:spPr>
          <a:xfrm>
            <a:off x="720000" y="3920400"/>
            <a:ext cx="3239640" cy="899639"/>
          </a:xfrm>
          <a:prstGeom prst="rect">
            <a:avLst/>
          </a:prstGeom>
          <a:noFill/>
          <a:ln>
            <a:noFill/>
          </a:ln>
        </p:spPr>
        <p:txBody>
          <a:bodyPr vert="horz" wrap="square" lIns="0" tIns="0" rIns="0" bIns="0" anchor="b" anchorCtr="0">
            <a:noAutofit/>
          </a:bodyPr>
          <a:lstStyle>
            <a:lvl1pPr marL="0" marR="0" lvl="0" indent="0" algn="l" rtl="0" hangingPunct="1">
              <a:lnSpc>
                <a:spcPct val="100000"/>
              </a:lnSpc>
              <a:spcBef>
                <a:spcPts val="0"/>
              </a:spcBef>
              <a:spcAft>
                <a:spcPts val="0"/>
              </a:spcAft>
              <a:buNone/>
              <a:tabLst/>
              <a:defRPr lang="fr-FR" sz="1150" b="1" i="0" u="none" strike="noStrike" kern="1200" cap="none" spc="0" baseline="0">
                <a:solidFill>
                  <a:srgbClr val="000000"/>
                </a:solidFill>
                <a:latin typeface="Arial"/>
                <a:ea typeface="Segoe UI" pitchFamily="2"/>
                <a:cs typeface="Tahoma" pitchFamily="2"/>
              </a:defRPr>
            </a:lvl1pPr>
            <a:lvl2pPr marL="0" marR="0" lvl="0" indent="0" algn="l" rtl="0" hangingPunct="1">
              <a:lnSpc>
                <a:spcPct val="100000"/>
              </a:lnSpc>
              <a:spcBef>
                <a:spcPts val="0"/>
              </a:spcBef>
              <a:spcAft>
                <a:spcPts val="0"/>
              </a:spcAft>
              <a:buNone/>
              <a:tabLst/>
              <a:defRPr lang="fr-FR" sz="1150" b="1" i="0" u="none" strike="noStrike" kern="1200" cap="none" spc="0" baseline="0">
                <a:solidFill>
                  <a:srgbClr val="000000"/>
                </a:solidFill>
                <a:latin typeface="Arial"/>
                <a:ea typeface="Segoe UI" pitchFamily="2"/>
                <a:cs typeface="Tahoma" pitchFamily="2"/>
              </a:defRPr>
            </a:lvl2pPr>
            <a:lvl3pPr marL="0" marR="0" lvl="0" indent="0" algn="l" rtl="0" hangingPunct="1">
              <a:lnSpc>
                <a:spcPct val="100000"/>
              </a:lnSpc>
              <a:spcBef>
                <a:spcPts val="0"/>
              </a:spcBef>
              <a:spcAft>
                <a:spcPts val="0"/>
              </a:spcAft>
              <a:buNone/>
              <a:tabLst/>
              <a:defRPr lang="fr-FR" sz="1150" b="1" i="0" u="none" strike="noStrike" kern="1200" cap="none" spc="0" baseline="0">
                <a:solidFill>
                  <a:srgbClr val="000000"/>
                </a:solidFill>
                <a:latin typeface="Arial"/>
                <a:ea typeface="Segoe UI" pitchFamily="2"/>
                <a:cs typeface="Tahoma" pitchFamily="2"/>
              </a:defRPr>
            </a:lvl3pPr>
          </a:lstStyle>
          <a:p>
            <a:pPr lvl="0"/>
            <a:r>
              <a:rPr lang="fr-FR"/>
              <a:t>Direction régionale de l’environnement,</a:t>
            </a:r>
          </a:p>
          <a:p>
            <a:pPr lvl="0"/>
            <a:r>
              <a:rPr lang="fr-FR"/>
              <a:t>de l’aménagement et du logement</a:t>
            </a:r>
          </a:p>
          <a:p>
            <a:pPr lvl="0"/>
            <a:r>
              <a:rPr lang="fr-FR"/>
              <a:t>Bourgogne Franche-Comté</a:t>
            </a:r>
          </a:p>
        </p:txBody>
      </p:sp>
      <p:sp>
        <p:nvSpPr>
          <p:cNvPr id="6" name="Espace réservé du numéro de diapositive 5"/>
          <p:cNvSpPr txBox="1">
            <a:spLocks noGrp="1"/>
          </p:cNvSpPr>
          <p:nvPr>
            <p:ph type="sldNum" sz="quarter" idx="4"/>
          </p:nvPr>
        </p:nvSpPr>
        <p:spPr>
          <a:xfrm>
            <a:off x="0" y="4964040"/>
            <a:ext cx="179640" cy="179640"/>
          </a:xfrm>
          <a:prstGeom prst="rect">
            <a:avLst/>
          </a:prstGeom>
          <a:noFill/>
          <a:ln w="0">
            <a:solidFill>
              <a:srgbClr val="000000">
                <a:alpha val="0"/>
              </a:srgbClr>
            </a:solidFill>
            <a:prstDash val="solid"/>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100" b="1" i="0" u="none" strike="noStrike" kern="1200" cap="none" spc="0" baseline="0">
                <a:solidFill>
                  <a:srgbClr val="000000"/>
                </a:solidFill>
                <a:latin typeface="Arial"/>
                <a:ea typeface="Segoe UI" pitchFamily="2"/>
                <a:cs typeface="Tahoma" pitchFamily="2"/>
              </a:defRPr>
            </a:lvl1pPr>
          </a:lstStyle>
          <a:p>
            <a:pPr lvl="0"/>
            <a:fld id="{94B711FF-3F57-439C-87AD-56221EEE00F7}" type="slidenum">
              <a:t>‹N°›</a:t>
            </a:fld>
            <a:endParaRPr lang="fr-FR"/>
          </a:p>
        </p:txBody>
      </p:sp>
      <p:sp>
        <p:nvSpPr>
          <p:cNvPr id="7" name="Titre 6"/>
          <p:cNvSpPr txBox="1">
            <a:spLocks noGrp="1"/>
          </p:cNvSpPr>
          <p:nvPr>
            <p:ph type="title"/>
          </p:nvPr>
        </p:nvSpPr>
        <p:spPr>
          <a:xfrm>
            <a:off x="0" y="0"/>
            <a:ext cx="179640" cy="179640"/>
          </a:xfrm>
          <a:prstGeom prst="rect">
            <a:avLst/>
          </a:prstGeom>
          <a:noFill/>
          <a:ln w="0">
            <a:solidFill>
              <a:srgbClr val="000000">
                <a:alpha val="0"/>
              </a:srgbClr>
            </a:solidFill>
            <a:prstDash val="solid"/>
          </a:ln>
        </p:spPr>
        <p:txBody>
          <a:bodyPr vert="horz" wrap="square" lIns="0" tIns="0" rIns="0" bIns="0" anchor="t">
            <a:noAutofit/>
          </a:bodyPr>
          <a:lstStyle/>
          <a:p>
            <a:pPr lvl="0"/>
            <a:r>
              <a:rPr lang="fr-FR"/>
              <a:t>Titre</a:t>
            </a:r>
          </a:p>
        </p:txBody>
      </p:sp>
      <p:sp>
        <p:nvSpPr>
          <p:cNvPr id="8" name="Espace réservé du texte 7"/>
          <p:cNvSpPr txBox="1">
            <a:spLocks noGrp="1"/>
          </p:cNvSpPr>
          <p:nvPr>
            <p:ph type="body" idx="1"/>
          </p:nvPr>
        </p:nvSpPr>
        <p:spPr>
          <a:xfrm>
            <a:off x="457200" y="1203480"/>
            <a:ext cx="8229240" cy="2983319"/>
          </a:xfrm>
          <a:prstGeom prst="rect">
            <a:avLst/>
          </a:prstGeom>
          <a:noFill/>
          <a:ln>
            <a:noFill/>
          </a:ln>
        </p:spPr>
        <p:txBody>
          <a:bodyPr lIns="0" tIns="0" rIns="0" bIns="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pic>
        <p:nvPicPr>
          <p:cNvPr id="9" name="Image 8">
            <a:extLst>
              <a:ext uri="{FF2B5EF4-FFF2-40B4-BE49-F238E27FC236}">
                <a16:creationId xmlns:a16="http://schemas.microsoft.com/office/drawing/2014/main" xmlns="" id="{00000000-0000-0000-0000-000000000000}"/>
              </a:ext>
            </a:extLst>
          </p:cNvPr>
          <p:cNvPicPr>
            <a:picLocks noChangeAspect="1"/>
          </p:cNvPicPr>
          <p:nvPr/>
        </p:nvPicPr>
        <p:blipFill>
          <a:blip r:embed="rId14">
            <a:lum/>
            <a:alphaModFix/>
          </a:blip>
          <a:srcRect/>
          <a:stretch>
            <a:fillRect/>
          </a:stretch>
        </p:blipFill>
        <p:spPr>
          <a:xfrm>
            <a:off x="360000" y="360000"/>
            <a:ext cx="3481200" cy="3006000"/>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lvl="0" algn="l" rtl="0" hangingPunct="1">
        <a:lnSpc>
          <a:spcPct val="90000"/>
        </a:lnSpc>
        <a:spcBef>
          <a:spcPts val="0"/>
        </a:spcBef>
        <a:spcAft>
          <a:spcPts val="0"/>
        </a:spcAft>
        <a:buNone/>
        <a:tabLst/>
        <a:defRPr lang="fr-FR" sz="10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p:titleStyle>
    <p:bodyStyle>
      <a:lvl1pPr marL="0" marR="0" indent="0" algn="l" hangingPunct="1">
        <a:lnSpc>
          <a:spcPct val="100000"/>
        </a:lnSpc>
        <a:spcBef>
          <a:spcPts val="1417"/>
        </a:spcBef>
        <a:spcAft>
          <a:spcPts val="0"/>
        </a:spcAft>
        <a:tabLst/>
        <a:defRPr lang="fr-FR" sz="1050" b="0" i="0" u="none" strike="noStrike" kern="1200" cap="none" spc="0" baseline="0">
          <a:ln>
            <a:noFill/>
          </a:ln>
          <a:solidFill>
            <a:srgbClr val="000000"/>
          </a:solidFill>
          <a:highlight>
            <a:scrgbClr r="0" g="0" b="0">
              <a:alpha val="0"/>
            </a:scrgbClr>
          </a:highlight>
          <a:latin typeface="Arial"/>
          <a:ea typeface="Microsoft YaHei"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Connecteur droit 9"/>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pic>
        <p:nvPicPr>
          <p:cNvPr id="3" name="Image 8">
            <a:extLst>
              <a:ext uri="{FF2B5EF4-FFF2-40B4-BE49-F238E27FC236}">
                <a16:creationId xmlns:a16="http://schemas.microsoft.com/office/drawing/2014/main" xmlns="" id="{00000000-0000-0000-0000-000000000000}"/>
              </a:ext>
            </a:extLst>
          </p:cNvPr>
          <p:cNvPicPr>
            <a:picLocks noChangeAspect="1"/>
          </p:cNvPicPr>
          <p:nvPr/>
        </p:nvPicPr>
        <p:blipFill>
          <a:blip r:embed="rId13">
            <a:lum/>
            <a:alphaModFix/>
          </a:blip>
          <a:srcRect/>
          <a:stretch>
            <a:fillRect/>
          </a:stretch>
        </p:blipFill>
        <p:spPr>
          <a:xfrm>
            <a:off x="306000" y="108000"/>
            <a:ext cx="719280" cy="584280"/>
          </a:xfrm>
          <a:prstGeom prst="rect">
            <a:avLst/>
          </a:prstGeom>
          <a:noFill/>
          <a:ln cap="flat">
            <a:noFill/>
          </a:ln>
        </p:spPr>
      </p:pic>
      <p:sp>
        <p:nvSpPr>
          <p:cNvPr id="4" name="Titre 6"/>
          <p:cNvSpPr txBox="1">
            <a:spLocks noGrp="1"/>
          </p:cNvSpPr>
          <p:nvPr>
            <p:ph type="title"/>
          </p:nvPr>
        </p:nvSpPr>
        <p:spPr>
          <a:xfrm>
            <a:off x="0" y="0"/>
            <a:ext cx="179640" cy="179640"/>
          </a:xfrm>
          <a:prstGeom prst="rect">
            <a:avLst/>
          </a:prstGeom>
          <a:noFill/>
          <a:ln w="0">
            <a:solidFill>
              <a:srgbClr val="000000">
                <a:alpha val="0"/>
              </a:srgbClr>
            </a:solidFill>
            <a:prstDash val="solid"/>
          </a:ln>
        </p:spPr>
        <p:txBody>
          <a:bodyPr vert="horz" wrap="square" lIns="0" tIns="0" rIns="0" bIns="0" anchor="t">
            <a:noAutofit/>
          </a:bodyPr>
          <a:lstStyle/>
          <a:p>
            <a:pPr lvl="0"/>
            <a:r>
              <a:rPr lang="fr-FR"/>
              <a:t>Titre</a:t>
            </a:r>
          </a:p>
        </p:txBody>
      </p:sp>
      <p:sp>
        <p:nvSpPr>
          <p:cNvPr id="5" name="Espace réservé de la date 1"/>
          <p:cNvSpPr txBox="1">
            <a:spLocks noGrp="1"/>
          </p:cNvSpPr>
          <p:nvPr>
            <p:ph type="dt" sz="half" idx="2"/>
          </p:nvPr>
        </p:nvSpPr>
        <p:spPr>
          <a:xfrm>
            <a:off x="7614000" y="4784040"/>
            <a:ext cx="116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all" spc="0" baseline="0">
                <a:solidFill>
                  <a:srgbClr val="000000"/>
                </a:solidFill>
                <a:latin typeface="Arial"/>
                <a:ea typeface="Segoe UI" pitchFamily="2"/>
                <a:cs typeface="Tahoma" pitchFamily="2"/>
              </a:defRPr>
            </a:lvl1pPr>
          </a:lstStyle>
          <a:p>
            <a:pPr lvl="0"/>
            <a:fld id="{826C11C1-69DF-4123-A411-84F3EB83BC12}" type="datetime1">
              <a:rPr lang="fr-FR"/>
              <a:pPr lvl="0"/>
              <a:t>01/07/2022</a:t>
            </a:fld>
            <a:endParaRPr lang="fr-FR"/>
          </a:p>
        </p:txBody>
      </p:sp>
      <p:sp>
        <p:nvSpPr>
          <p:cNvPr id="6" name="Espace réservé du numéro de diapositive 7"/>
          <p:cNvSpPr txBox="1">
            <a:spLocks noGrp="1"/>
          </p:cNvSpPr>
          <p:nvPr>
            <p:ph type="sldNum" sz="quarter" idx="4"/>
          </p:nvPr>
        </p:nvSpPr>
        <p:spPr>
          <a:xfrm>
            <a:off x="6263999" y="4784040"/>
            <a:ext cx="134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fld id="{E4F783E5-07AC-458D-8636-D325605E954F}" type="slidenum">
              <a:t>‹N°›</a:t>
            </a:fld>
            <a:r>
              <a:rPr lang="fr-FR"/>
              <a:t> </a:t>
            </a:r>
          </a:p>
        </p:txBody>
      </p:sp>
      <p:sp>
        <p:nvSpPr>
          <p:cNvPr id="7" name="Espace réservé du texte 10"/>
          <p:cNvSpPr txBox="1">
            <a:spLocks noGrp="1"/>
          </p:cNvSpPr>
          <p:nvPr>
            <p:ph type="body" idx="1"/>
          </p:nvPr>
        </p:nvSpPr>
        <p:spPr>
          <a:xfrm>
            <a:off x="360000" y="2346120"/>
            <a:ext cx="8423640" cy="2077200"/>
          </a:xfrm>
          <a:prstGeom prst="rect">
            <a:avLst/>
          </a:prstGeom>
          <a:noFill/>
          <a:ln>
            <a:noFill/>
          </a:ln>
        </p:spPr>
        <p:txBody>
          <a:bodyPr vert="horz" wrap="square" lIns="0" tIns="0" rIns="0" bIns="0" anchor="t">
            <a:noAutofit/>
          </a:bodyPr>
          <a:lstStyle/>
          <a:p>
            <a:pPr lvl="0"/>
            <a:r>
              <a:rPr lang="fr-FR"/>
              <a:t>Titre</a:t>
            </a:r>
          </a:p>
          <a:p>
            <a:pPr lvl="1"/>
            <a:r>
              <a:rPr lang="fr-FR"/>
              <a:t>Sous-titre</a:t>
            </a:r>
          </a:p>
        </p:txBody>
      </p:sp>
      <p:sp>
        <p:nvSpPr>
          <p:cNvPr id="8" name="Connecteur droit 11"/>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9" name="Espace réservé du pied de page 2"/>
          <p:cNvSpPr txBox="1">
            <a:spLocks noGrp="1"/>
          </p:cNvSpPr>
          <p:nvPr>
            <p:ph type="ftr" sz="quarter" idx="3"/>
          </p:nvPr>
        </p:nvSpPr>
        <p:spPr>
          <a:xfrm>
            <a:off x="360000" y="4784040"/>
            <a:ext cx="5903640" cy="359640"/>
          </a:xfrm>
          <a:prstGeom prst="rect">
            <a:avLst/>
          </a:prstGeom>
          <a:noFill/>
          <a:ln>
            <a:noFill/>
          </a:ln>
        </p:spPr>
        <p:txBody>
          <a:bodyPr vert="horz" wrap="square" lIns="0" tIns="0" rIns="0" bIns="0" anchor="ctr" anchorCtr="0">
            <a:noAutofit/>
          </a:bodyPr>
          <a:lstStyle>
            <a:lvl1pPr marL="0" marR="0" lvl="0" indent="0" algn="l"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r>
              <a:rPr lang="fr-FR"/>
              <a:t>Direction régionale de l’environnement, de l’aménagement et du logement Bourgogne Franche-Comté</a:t>
            </a:r>
          </a:p>
        </p:txBody>
      </p:sp>
      <p:pic>
        <p:nvPicPr>
          <p:cNvPr id="10" name="Image 9">
            <a:extLst>
              <a:ext uri="{FF2B5EF4-FFF2-40B4-BE49-F238E27FC236}">
                <a16:creationId xmlns:a16="http://schemas.microsoft.com/office/drawing/2014/main" xmlns="" id="{00000000-0000-0000-0000-000000000000}"/>
              </a:ext>
            </a:extLst>
          </p:cNvPr>
          <p:cNvPicPr>
            <a:picLocks noChangeAspect="1"/>
          </p:cNvPicPr>
          <p:nvPr/>
        </p:nvPicPr>
        <p:blipFill>
          <a:blip r:embed="rId14">
            <a:lum/>
            <a:alphaModFix/>
          </a:blip>
          <a:srcRect/>
          <a:stretch>
            <a:fillRect/>
          </a:stretch>
        </p:blipFill>
        <p:spPr>
          <a:xfrm>
            <a:off x="360000" y="360000"/>
            <a:ext cx="1605600" cy="1385999"/>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lvl="0" algn="l" rtl="0" hangingPunct="1">
        <a:lnSpc>
          <a:spcPct val="90000"/>
        </a:lnSpc>
        <a:spcBef>
          <a:spcPts val="0"/>
        </a:spcBef>
        <a:spcAft>
          <a:spcPts val="0"/>
        </a:spcAft>
        <a:buNone/>
        <a:tabLst/>
        <a:defRPr lang="fr-FR" sz="10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p:titleStyle>
    <p:bodyStyle>
      <a:lvl1pPr marL="0" marR="0" lvl="0" indent="0" algn="l" rtl="0" hangingPunct="1">
        <a:lnSpc>
          <a:spcPct val="90000"/>
        </a:lnSpc>
        <a:spcBef>
          <a:spcPts val="0"/>
        </a:spcBef>
        <a:spcAft>
          <a:spcPts val="0"/>
        </a:spcAft>
        <a:buSzPct val="45000"/>
        <a:buFont typeface="StarSymbol"/>
        <a:buChar char="●"/>
        <a:tabLst>
          <a:tab pos="0" algn="l"/>
        </a:tabLst>
        <a:defRPr lang="fr-FR" sz="3250" b="1" i="0" u="none" strike="noStrike" kern="1200" cap="all" spc="0" baseline="0">
          <a:ln>
            <a:noFill/>
          </a:ln>
          <a:solidFill>
            <a:srgbClr val="000000"/>
          </a:solidFill>
          <a:highlight>
            <a:scrgbClr r="0" g="0" b="0">
              <a:alpha val="0"/>
            </a:scrgbClr>
          </a:highlight>
          <a:latin typeface="Arial"/>
          <a:ea typeface="Microsoft YaHei" pitchFamily="2"/>
          <a:cs typeface="Lucida Sans" pitchFamily="2"/>
        </a:defRPr>
      </a:lvl1pPr>
      <a:lvl2pPr marL="0" marR="0" lvl="1" indent="0" algn="l" rtl="0" hangingPunct="1">
        <a:lnSpc>
          <a:spcPct val="100000"/>
        </a:lnSpc>
        <a:spcBef>
          <a:spcPts val="1417"/>
        </a:spcBef>
        <a:spcAft>
          <a:spcPts val="0"/>
        </a:spcAft>
        <a:buSzPct val="75000"/>
        <a:buFont typeface="StarSymbol"/>
        <a:buChar char="–"/>
        <a:tabLst>
          <a:tab pos="0" algn="l"/>
        </a:tabLst>
        <a:defRPr lang="fr-FR" sz="18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Connecteur droit 9"/>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3" name="Titre 1"/>
          <p:cNvSpPr txBox="1">
            <a:spLocks noGrp="1"/>
          </p:cNvSpPr>
          <p:nvPr>
            <p:ph type="title"/>
          </p:nvPr>
        </p:nvSpPr>
        <p:spPr>
          <a:xfrm>
            <a:off x="360000" y="900000"/>
            <a:ext cx="8423640" cy="719640"/>
          </a:xfrm>
          <a:prstGeom prst="rect">
            <a:avLst/>
          </a:prstGeom>
          <a:noFill/>
          <a:ln>
            <a:noFill/>
          </a:ln>
        </p:spPr>
        <p:txBody>
          <a:bodyPr vert="horz" wrap="square" lIns="0" tIns="0" rIns="0" bIns="0" anchor="t">
            <a:noAutofit/>
          </a:bodyPr>
          <a:lstStyle/>
          <a:p>
            <a:pPr lvl="0"/>
            <a:r>
              <a:rPr lang="fr-FR"/>
              <a:t>Titre</a:t>
            </a:r>
          </a:p>
        </p:txBody>
      </p:sp>
      <p:sp>
        <p:nvSpPr>
          <p:cNvPr id="4" name="Espace réservé de la date 2"/>
          <p:cNvSpPr txBox="1">
            <a:spLocks noGrp="1"/>
          </p:cNvSpPr>
          <p:nvPr>
            <p:ph type="dt" sz="half" idx="2"/>
          </p:nvPr>
        </p:nvSpPr>
        <p:spPr>
          <a:xfrm>
            <a:off x="7614000" y="4784040"/>
            <a:ext cx="116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all" spc="0" baseline="0">
                <a:solidFill>
                  <a:srgbClr val="000000"/>
                </a:solidFill>
                <a:latin typeface="Arial"/>
                <a:ea typeface="Segoe UI" pitchFamily="2"/>
                <a:cs typeface="Tahoma" pitchFamily="2"/>
              </a:defRPr>
            </a:lvl1pPr>
          </a:lstStyle>
          <a:p>
            <a:pPr lvl="0"/>
            <a:r>
              <a:rPr lang="fr-FR"/>
              <a:t>XX/XX/XXXX</a:t>
            </a:r>
          </a:p>
        </p:txBody>
      </p:sp>
      <p:sp>
        <p:nvSpPr>
          <p:cNvPr id="5" name="Espace réservé du numéro de diapositive 4"/>
          <p:cNvSpPr txBox="1">
            <a:spLocks noGrp="1"/>
          </p:cNvSpPr>
          <p:nvPr>
            <p:ph type="sldNum" sz="quarter" idx="4"/>
          </p:nvPr>
        </p:nvSpPr>
        <p:spPr>
          <a:xfrm>
            <a:off x="6263999" y="4784040"/>
            <a:ext cx="134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fld id="{D834A108-C7D0-4CAC-B2AB-774503420747}" type="slidenum">
              <a:t>‹N°›</a:t>
            </a:fld>
            <a:endParaRPr lang="fr-FR"/>
          </a:p>
        </p:txBody>
      </p:sp>
      <p:sp>
        <p:nvSpPr>
          <p:cNvPr id="6" name="Espace réservé du texte 7"/>
          <p:cNvSpPr txBox="1">
            <a:spLocks noGrp="1"/>
          </p:cNvSpPr>
          <p:nvPr>
            <p:ph type="body" idx="1"/>
          </p:nvPr>
        </p:nvSpPr>
        <p:spPr>
          <a:xfrm>
            <a:off x="360000" y="1891800"/>
            <a:ext cx="2519640" cy="2530800"/>
          </a:xfrm>
          <a:prstGeom prst="rect">
            <a:avLst/>
          </a:prstGeom>
          <a:noFill/>
          <a:ln>
            <a:noFill/>
          </a:ln>
        </p:spPr>
        <p:txBody>
          <a:bodyPr vert="horz" wrap="square" lIns="0" tIns="0" rIns="0" bIns="0" anchor="t">
            <a:noAutofit/>
          </a:bodyPr>
          <a:lstStyle/>
          <a:p>
            <a:pPr lvl="0"/>
            <a:r>
              <a:rPr lang="fr-FR"/>
              <a:t>Titre de la partie</a:t>
            </a:r>
          </a:p>
          <a:p>
            <a:pPr lvl="1"/>
            <a:r>
              <a:rPr lang="fr-FR"/>
              <a:t>Deuxième niveau</a:t>
            </a:r>
          </a:p>
        </p:txBody>
      </p:sp>
      <p:sp>
        <p:nvSpPr>
          <p:cNvPr id="7" name="Espace réservé du texte 7"/>
          <p:cNvSpPr txBox="1">
            <a:spLocks noGrp="1"/>
          </p:cNvSpPr>
          <p:nvPr>
            <p:ph type="body" sz="quarter" idx="4294967295"/>
          </p:nvPr>
        </p:nvSpPr>
        <p:spPr>
          <a:xfrm>
            <a:off x="3311999" y="1893600"/>
            <a:ext cx="2519640" cy="2530800"/>
          </a:xfrm>
          <a:prstGeom prst="rect">
            <a:avLst/>
          </a:prstGeom>
          <a:noFill/>
          <a:ln>
            <a:noFill/>
          </a:ln>
        </p:spPr>
        <p:txBody>
          <a:bodyPr vert="horz" wrap="square" lIns="0" tIns="0" rIns="0" bIns="0" anchor="t">
            <a:noAutofit/>
          </a:bodyPr>
          <a:lstStyle/>
          <a:p>
            <a:pPr lvl="0"/>
            <a:r>
              <a:rPr lang="fr-FR"/>
              <a:t>Titre de la partie</a:t>
            </a:r>
          </a:p>
          <a:p>
            <a:pPr lvl="1"/>
            <a:r>
              <a:rPr lang="fr-FR"/>
              <a:t>Deuxième niveau</a:t>
            </a:r>
          </a:p>
        </p:txBody>
      </p:sp>
      <p:sp>
        <p:nvSpPr>
          <p:cNvPr id="8" name="Espace réservé du texte 7"/>
          <p:cNvSpPr txBox="1">
            <a:spLocks noGrp="1"/>
          </p:cNvSpPr>
          <p:nvPr>
            <p:ph type="body" sz="quarter" idx="4294967295"/>
          </p:nvPr>
        </p:nvSpPr>
        <p:spPr>
          <a:xfrm>
            <a:off x="6263999" y="1893600"/>
            <a:ext cx="2519640" cy="2530800"/>
          </a:xfrm>
          <a:prstGeom prst="rect">
            <a:avLst/>
          </a:prstGeom>
          <a:noFill/>
          <a:ln>
            <a:noFill/>
          </a:ln>
        </p:spPr>
        <p:txBody>
          <a:bodyPr vert="horz" wrap="square" lIns="0" tIns="0" rIns="0" bIns="0" anchor="t">
            <a:noAutofit/>
          </a:bodyPr>
          <a:lstStyle/>
          <a:p>
            <a:pPr lvl="0"/>
            <a:r>
              <a:rPr lang="fr-FR"/>
              <a:t>Titre de la partie</a:t>
            </a:r>
          </a:p>
          <a:p>
            <a:pPr lvl="1"/>
            <a:r>
              <a:rPr lang="fr-FR"/>
              <a:t>Deuxième niveau</a:t>
            </a:r>
          </a:p>
        </p:txBody>
      </p:sp>
      <p:sp>
        <p:nvSpPr>
          <p:cNvPr id="9" name="Espace réservé du pied de page 3"/>
          <p:cNvSpPr txBox="1">
            <a:spLocks noGrp="1" noMove="1" noResize="1"/>
          </p:cNvSpPr>
          <p:nvPr>
            <p:ph type="ftr" sz="quarter" idx="3"/>
          </p:nvPr>
        </p:nvSpPr>
        <p:spPr>
          <a:xfrm>
            <a:off x="360000" y="4784040"/>
            <a:ext cx="5903640" cy="359640"/>
          </a:xfrm>
          <a:prstGeom prst="rect">
            <a:avLst/>
          </a:prstGeom>
          <a:noFill/>
          <a:ln>
            <a:noFill/>
          </a:ln>
        </p:spPr>
        <p:txBody>
          <a:bodyPr vert="horz" wrap="square" lIns="0" tIns="0" rIns="0" bIns="0" anchor="ctr" anchorCtr="0">
            <a:noAutofit/>
          </a:bodyPr>
          <a:lstStyle>
            <a:lvl1pPr marL="0" marR="0" lvl="0" indent="0" algn="l"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r>
              <a:rPr lang="fr-FR"/>
              <a:t>Direction régionale de l’environnement, de l’aménagement et du logement Bourgogne Franche-Comté</a:t>
            </a:r>
          </a:p>
        </p:txBody>
      </p:sp>
      <p:pic>
        <p:nvPicPr>
          <p:cNvPr id="10" name="Image 9">
            <a:extLst>
              <a:ext uri="{FF2B5EF4-FFF2-40B4-BE49-F238E27FC236}">
                <a16:creationId xmlns:a16="http://schemas.microsoft.com/office/drawing/2014/main" xmlns="" id="{00000000-0000-0000-0000-000000000000}"/>
              </a:ext>
            </a:extLst>
          </p:cNvPr>
          <p:cNvPicPr>
            <a:picLocks noChangeAspect="1"/>
          </p:cNvPicPr>
          <p:nvPr/>
        </p:nvPicPr>
        <p:blipFill>
          <a:blip r:embed="rId13">
            <a:lum/>
            <a:alphaModFix/>
          </a:blip>
          <a:srcRect/>
          <a:stretch>
            <a:fillRect/>
          </a:stretch>
        </p:blipFill>
        <p:spPr>
          <a:xfrm>
            <a:off x="360000" y="180000"/>
            <a:ext cx="831599" cy="720000"/>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lvl="0" algn="l" rtl="0" hangingPunct="1">
        <a:lnSpc>
          <a:spcPct val="90000"/>
        </a:lnSpc>
        <a:spcBef>
          <a:spcPts val="0"/>
        </a:spcBef>
        <a:spcAft>
          <a:spcPts val="0"/>
        </a:spcAft>
        <a:buNone/>
        <a:tabLst/>
        <a:defRPr lang="fr-FR" sz="255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p:titleStyle>
    <p:bodyStyle>
      <a:lvl1pPr marL="0" marR="0" lvl="0" indent="0" algn="l" rtl="0" hangingPunct="1">
        <a:lnSpc>
          <a:spcPct val="100000"/>
        </a:lnSpc>
        <a:spcBef>
          <a:spcPts val="400"/>
        </a:spcBef>
        <a:spcAft>
          <a:spcPts val="799"/>
        </a:spcAft>
        <a:buClr>
          <a:srgbClr val="000000"/>
        </a:buClr>
        <a:buSzPct val="100000"/>
        <a:buAutoNum type="arabicPeriod"/>
        <a:tabLst/>
        <a:defRPr lang="fr-FR" sz="105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a:lvl2pPr marL="0" marR="0" lvl="1" indent="0" algn="l" rtl="0" hangingPunct="1">
        <a:lnSpc>
          <a:spcPct val="100000"/>
        </a:lnSpc>
        <a:spcBef>
          <a:spcPts val="601"/>
        </a:spcBef>
        <a:spcAft>
          <a:spcPts val="799"/>
        </a:spcAft>
        <a:buClr>
          <a:srgbClr val="000000"/>
        </a:buClr>
        <a:buSzPct val="100000"/>
        <a:buAutoNum type="alphaLcPeriod"/>
        <a:tabLst/>
        <a:defRPr lang="fr-FR" sz="9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00000000-0000-0000-0000-000000000000}"/>
              </a:ext>
            </a:extLst>
          </p:cNvPr>
          <p:cNvPicPr>
            <a:picLocks noMove="1" noResize="1"/>
          </p:cNvPicPr>
          <p:nvPr/>
        </p:nvPicPr>
        <p:blipFill>
          <a:blip r:embed="rId13">
            <a:lum/>
            <a:alphaModFix/>
          </a:blip>
          <a:srcRect/>
          <a:stretch>
            <a:fillRect/>
          </a:stretch>
        </p:blipFill>
        <p:spPr>
          <a:xfrm>
            <a:off x="306000" y="108000"/>
            <a:ext cx="720000" cy="745200"/>
          </a:xfrm>
          <a:prstGeom prst="rect">
            <a:avLst/>
          </a:prstGeom>
          <a:noFill/>
          <a:ln cap="flat">
            <a:noFill/>
          </a:ln>
        </p:spPr>
      </p:pic>
      <p:sp>
        <p:nvSpPr>
          <p:cNvPr id="3" name="Connecteur droit 9"/>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4" name="Espace réservé de la date 2"/>
          <p:cNvSpPr txBox="1">
            <a:spLocks noGrp="1"/>
          </p:cNvSpPr>
          <p:nvPr>
            <p:ph type="dt" sz="half" idx="2"/>
          </p:nvPr>
        </p:nvSpPr>
        <p:spPr>
          <a:xfrm>
            <a:off x="7614000" y="4784040"/>
            <a:ext cx="116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all" spc="0" baseline="0">
                <a:solidFill>
                  <a:srgbClr val="000000"/>
                </a:solidFill>
                <a:latin typeface="Arial"/>
                <a:ea typeface="Segoe UI" pitchFamily="2"/>
                <a:cs typeface="Tahoma" pitchFamily="2"/>
              </a:defRPr>
            </a:lvl1pPr>
          </a:lstStyle>
          <a:p>
            <a:pPr lvl="0"/>
            <a:r>
              <a:rPr lang="fr-FR"/>
              <a:t>XX/XX/XXXX</a:t>
            </a:r>
          </a:p>
        </p:txBody>
      </p:sp>
      <p:sp>
        <p:nvSpPr>
          <p:cNvPr id="5" name="Espace réservé du numéro de diapositive 4"/>
          <p:cNvSpPr txBox="1">
            <a:spLocks noGrp="1"/>
          </p:cNvSpPr>
          <p:nvPr>
            <p:ph type="sldNum" sz="quarter" idx="4"/>
          </p:nvPr>
        </p:nvSpPr>
        <p:spPr>
          <a:xfrm>
            <a:off x="6263999" y="4784040"/>
            <a:ext cx="134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fld id="{ED9F79C3-ED6F-4437-A22D-BAC320117553}" type="slidenum">
              <a:t>‹N°›</a:t>
            </a:fld>
            <a:endParaRPr lang="fr-FR"/>
          </a:p>
        </p:txBody>
      </p:sp>
      <p:sp>
        <p:nvSpPr>
          <p:cNvPr id="6" name="Espace réservé du pied de page 3"/>
          <p:cNvSpPr txBox="1">
            <a:spLocks noGrp="1"/>
          </p:cNvSpPr>
          <p:nvPr>
            <p:ph type="ftr" sz="quarter" idx="3"/>
          </p:nvPr>
        </p:nvSpPr>
        <p:spPr>
          <a:xfrm>
            <a:off x="360000" y="4784040"/>
            <a:ext cx="5903640" cy="359640"/>
          </a:xfrm>
          <a:prstGeom prst="rect">
            <a:avLst/>
          </a:prstGeom>
          <a:noFill/>
          <a:ln>
            <a:noFill/>
          </a:ln>
        </p:spPr>
        <p:txBody>
          <a:bodyPr vert="horz" wrap="square" lIns="0" tIns="0" rIns="0" bIns="0" anchor="ctr" anchorCtr="0">
            <a:noAutofit/>
          </a:bodyPr>
          <a:lstStyle>
            <a:lvl1pPr marL="0" marR="0" lvl="0" indent="0" algn="l"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r>
              <a:rPr lang="fr-FR"/>
              <a:t>Direction régionale de l’environnement, de l’aménagement et du logement Bourgogne Franche-Comté</a:t>
            </a:r>
          </a:p>
        </p:txBody>
      </p:sp>
      <p:sp>
        <p:nvSpPr>
          <p:cNvPr id="7" name="Espace réservé du titre 6"/>
          <p:cNvSpPr txBox="1">
            <a:spLocks noGrp="1"/>
          </p:cNvSpPr>
          <p:nvPr>
            <p:ph type="title"/>
          </p:nvPr>
        </p:nvSpPr>
        <p:spPr>
          <a:xfrm>
            <a:off x="457200" y="205200"/>
            <a:ext cx="8229240" cy="858599"/>
          </a:xfrm>
          <a:prstGeom prst="rect">
            <a:avLst/>
          </a:prstGeom>
          <a:noFill/>
          <a:ln>
            <a:noFill/>
          </a:ln>
        </p:spPr>
        <p:txBody>
          <a:bodyPr lIns="0" tIns="0" rIns="0" bIns="0" anchor="ctr"/>
          <a:lstStyle/>
          <a:p>
            <a:endParaRPr lang="fr-FR"/>
          </a:p>
        </p:txBody>
      </p:sp>
      <p:sp>
        <p:nvSpPr>
          <p:cNvPr id="8" name="Espace réservé du texte 7"/>
          <p:cNvSpPr txBox="1">
            <a:spLocks noGrp="1"/>
          </p:cNvSpPr>
          <p:nvPr>
            <p:ph type="body" idx="1"/>
          </p:nvPr>
        </p:nvSpPr>
        <p:spPr>
          <a:xfrm>
            <a:off x="457200" y="1203480"/>
            <a:ext cx="8229240" cy="2983319"/>
          </a:xfrm>
          <a:prstGeom prst="rect">
            <a:avLst/>
          </a:prstGeom>
          <a:noFill/>
          <a:ln>
            <a:noFill/>
          </a:ln>
        </p:spPr>
        <p:txBody>
          <a:bodyPr lIns="0" tIns="0" rIns="0" bIns="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pic>
        <p:nvPicPr>
          <p:cNvPr id="9" name="Image 8">
            <a:extLst>
              <a:ext uri="{FF2B5EF4-FFF2-40B4-BE49-F238E27FC236}">
                <a16:creationId xmlns:a16="http://schemas.microsoft.com/office/drawing/2014/main" xmlns="" id="{00000000-0000-0000-0000-000000000000}"/>
              </a:ext>
            </a:extLst>
          </p:cNvPr>
          <p:cNvPicPr>
            <a:picLocks noChangeAspect="1"/>
          </p:cNvPicPr>
          <p:nvPr/>
        </p:nvPicPr>
        <p:blipFill>
          <a:blip r:embed="rId14">
            <a:lum/>
            <a:alphaModFix/>
          </a:blip>
          <a:srcRect/>
          <a:stretch>
            <a:fillRect/>
          </a:stretch>
        </p:blipFill>
        <p:spPr>
          <a:xfrm>
            <a:off x="360000" y="180000"/>
            <a:ext cx="831599" cy="720000"/>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algn="l" hangingPunct="1">
        <a:lnSpc>
          <a:spcPct val="100000"/>
        </a:lnSpc>
        <a:tabLst/>
        <a:defRPr lang="fr-FR" sz="1800" b="0" i="0" u="none" strike="noStrike" kern="1200" cap="none" spc="0" baseline="0">
          <a:ln>
            <a:noFill/>
          </a:ln>
          <a:solidFill>
            <a:srgbClr val="000000"/>
          </a:solidFill>
          <a:highlight>
            <a:scrgbClr r="0" g="0" b="0">
              <a:alpha val="0"/>
            </a:scrgbClr>
          </a:highlight>
          <a:latin typeface="Arial"/>
          <a:ea typeface="Microsoft YaHei" pitchFamily="2"/>
        </a:defRPr>
      </a:lvl1pPr>
    </p:titleStyle>
    <p:bodyStyle>
      <a:lvl1pPr marL="0" marR="0" indent="0" algn="l" hangingPunct="1">
        <a:lnSpc>
          <a:spcPct val="100000"/>
        </a:lnSpc>
        <a:spcBef>
          <a:spcPts val="1417"/>
        </a:spcBef>
        <a:spcAft>
          <a:spcPts val="0"/>
        </a:spcAft>
        <a:tabLst/>
        <a:defRPr lang="fr-FR" sz="1050" b="0" i="0" u="none" strike="noStrike" kern="1200" cap="none" spc="0" baseline="0">
          <a:ln>
            <a:noFill/>
          </a:ln>
          <a:solidFill>
            <a:srgbClr val="000000"/>
          </a:solidFill>
          <a:highlight>
            <a:scrgbClr r="0" g="0" b="0">
              <a:alpha val="0"/>
            </a:scrgbClr>
          </a:highlight>
          <a:latin typeface="Arial"/>
          <a:ea typeface="Microsoft YaHei" pitchFamily="2"/>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00000000-0000-0000-0000-000000000000}"/>
              </a:ext>
            </a:extLst>
          </p:cNvPr>
          <p:cNvPicPr>
            <a:picLocks noMove="1" noResize="1"/>
          </p:cNvPicPr>
          <p:nvPr/>
        </p:nvPicPr>
        <p:blipFill>
          <a:blip r:embed="rId13">
            <a:lum/>
            <a:alphaModFix/>
          </a:blip>
          <a:srcRect/>
          <a:stretch>
            <a:fillRect/>
          </a:stretch>
        </p:blipFill>
        <p:spPr>
          <a:xfrm>
            <a:off x="306000" y="108000"/>
            <a:ext cx="720000" cy="745200"/>
          </a:xfrm>
          <a:prstGeom prst="rect">
            <a:avLst/>
          </a:prstGeom>
          <a:noFill/>
          <a:ln cap="flat">
            <a:noFill/>
          </a:ln>
        </p:spPr>
      </p:pic>
      <p:sp>
        <p:nvSpPr>
          <p:cNvPr id="3" name="Connecteur droit 9"/>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4" name="Titre 1"/>
          <p:cNvSpPr txBox="1">
            <a:spLocks noGrp="1"/>
          </p:cNvSpPr>
          <p:nvPr>
            <p:ph type="title"/>
          </p:nvPr>
        </p:nvSpPr>
        <p:spPr>
          <a:xfrm>
            <a:off x="360000" y="900000"/>
            <a:ext cx="8423640" cy="719640"/>
          </a:xfrm>
          <a:prstGeom prst="rect">
            <a:avLst/>
          </a:prstGeom>
          <a:noFill/>
          <a:ln>
            <a:noFill/>
          </a:ln>
        </p:spPr>
        <p:txBody>
          <a:bodyPr vert="horz" wrap="square" lIns="0" tIns="0" rIns="0" bIns="0" anchor="t">
            <a:noAutofit/>
          </a:bodyPr>
          <a:lstStyle/>
          <a:p>
            <a:pPr lvl="0"/>
            <a:r>
              <a:rPr lang="fr-FR"/>
              <a:t>Titre</a:t>
            </a:r>
          </a:p>
        </p:txBody>
      </p:sp>
      <p:sp>
        <p:nvSpPr>
          <p:cNvPr id="5" name="Espace réservé de la date 2"/>
          <p:cNvSpPr txBox="1">
            <a:spLocks noGrp="1"/>
          </p:cNvSpPr>
          <p:nvPr>
            <p:ph type="dt" sz="half" idx="2"/>
          </p:nvPr>
        </p:nvSpPr>
        <p:spPr>
          <a:xfrm>
            <a:off x="7614000" y="4784040"/>
            <a:ext cx="116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all" spc="0" baseline="0">
                <a:solidFill>
                  <a:srgbClr val="000000"/>
                </a:solidFill>
                <a:latin typeface="Arial"/>
                <a:ea typeface="Segoe UI" pitchFamily="2"/>
                <a:cs typeface="Tahoma" pitchFamily="2"/>
              </a:defRPr>
            </a:lvl1pPr>
          </a:lstStyle>
          <a:p>
            <a:pPr lvl="0"/>
            <a:r>
              <a:rPr lang="fr-FR"/>
              <a:t>XX/XX/XXXX</a:t>
            </a:r>
          </a:p>
        </p:txBody>
      </p:sp>
      <p:sp>
        <p:nvSpPr>
          <p:cNvPr id="6" name="Espace réservé du numéro de diapositive 4"/>
          <p:cNvSpPr txBox="1">
            <a:spLocks noGrp="1"/>
          </p:cNvSpPr>
          <p:nvPr>
            <p:ph type="sldNum" sz="quarter" idx="4"/>
          </p:nvPr>
        </p:nvSpPr>
        <p:spPr>
          <a:xfrm>
            <a:off x="6263999" y="4784040"/>
            <a:ext cx="134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fld id="{25C49EAB-E120-4FB5-99A9-B11BCDBAB292}" type="slidenum">
              <a:t>‹N°›</a:t>
            </a:fld>
            <a:endParaRPr lang="fr-FR"/>
          </a:p>
        </p:txBody>
      </p:sp>
      <p:sp>
        <p:nvSpPr>
          <p:cNvPr id="7" name="Espace réservé du texte 9"/>
          <p:cNvSpPr txBox="1">
            <a:spLocks noGrp="1"/>
          </p:cNvSpPr>
          <p:nvPr>
            <p:ph type="body" idx="1"/>
          </p:nvPr>
        </p:nvSpPr>
        <p:spPr>
          <a:xfrm>
            <a:off x="3311999" y="180000"/>
            <a:ext cx="5471640" cy="359640"/>
          </a:xfrm>
          <a:prstGeom prst="rect">
            <a:avLst/>
          </a:prstGeom>
          <a:noFill/>
          <a:ln>
            <a:noFill/>
          </a:ln>
        </p:spPr>
        <p:txBody>
          <a:bodyPr vert="horz" wrap="square" lIns="0" tIns="0" rIns="0" bIns="0" anchor="t">
            <a:noAutofit/>
          </a:bodyPr>
          <a:lstStyle/>
          <a:p>
            <a:pPr lvl="0"/>
            <a:r>
              <a:rPr lang="fr-FR"/>
              <a:t>Titre</a:t>
            </a:r>
          </a:p>
          <a:p>
            <a:pPr lvl="1"/>
            <a:r>
              <a:rPr lang="fr-FR"/>
              <a:t>Sous-titre</a:t>
            </a:r>
          </a:p>
        </p:txBody>
      </p:sp>
      <p:sp>
        <p:nvSpPr>
          <p:cNvPr id="8" name="Espace réservé du texte 11"/>
          <p:cNvSpPr txBox="1">
            <a:spLocks noGrp="1"/>
          </p:cNvSpPr>
          <p:nvPr>
            <p:ph type="body" sz="quarter" idx="4294967295"/>
          </p:nvPr>
        </p:nvSpPr>
        <p:spPr>
          <a:xfrm>
            <a:off x="360000" y="1835999"/>
            <a:ext cx="2519640" cy="2574000"/>
          </a:xfrm>
          <a:prstGeom prst="rect">
            <a:avLst/>
          </a:prstGeom>
          <a:noFill/>
          <a:ln>
            <a:noFill/>
          </a:ln>
        </p:spPr>
        <p:txBody>
          <a:bodyPr vert="horz" wrap="square" lIns="0" tIns="0" rIns="0" bIns="0" anchor="t">
            <a:noAutofit/>
          </a:bodyPr>
          <a:lstStyle/>
          <a:p>
            <a:pPr lvl="0"/>
            <a:r>
              <a:rPr lang="fr-FR"/>
              <a:t>Texte de niveau 1</a:t>
            </a:r>
          </a:p>
          <a:p>
            <a:pPr lvl="1"/>
            <a:r>
              <a:rPr lang="fr-FR"/>
              <a:t>Texte de niveau 2</a:t>
            </a:r>
          </a:p>
          <a:p>
            <a:pPr lvl="2"/>
            <a:r>
              <a:rPr lang="fr-FR"/>
              <a:t>Texte de niveau 3</a:t>
            </a:r>
          </a:p>
          <a:p>
            <a:pPr lvl="3"/>
            <a:r>
              <a:rPr lang="fr-FR"/>
              <a:t>Texte de niveau 4</a:t>
            </a:r>
          </a:p>
          <a:p>
            <a:pPr lvl="4"/>
            <a:r>
              <a:rPr lang="fr-FR"/>
              <a:t>Texte de niveau 5</a:t>
            </a:r>
          </a:p>
        </p:txBody>
      </p:sp>
      <p:sp>
        <p:nvSpPr>
          <p:cNvPr id="9" name="Espace réservé du texte 11"/>
          <p:cNvSpPr txBox="1">
            <a:spLocks noGrp="1"/>
          </p:cNvSpPr>
          <p:nvPr>
            <p:ph type="body" sz="quarter" idx="4294967295"/>
          </p:nvPr>
        </p:nvSpPr>
        <p:spPr>
          <a:xfrm>
            <a:off x="3311999" y="1835999"/>
            <a:ext cx="2519640" cy="2574000"/>
          </a:xfrm>
          <a:prstGeom prst="rect">
            <a:avLst/>
          </a:prstGeom>
          <a:noFill/>
          <a:ln>
            <a:noFill/>
          </a:ln>
        </p:spPr>
        <p:txBody>
          <a:bodyPr vert="horz" wrap="square" lIns="0" tIns="0" rIns="0" bIns="0" anchor="t">
            <a:noAutofit/>
          </a:bodyPr>
          <a:lstStyle/>
          <a:p>
            <a:pPr lvl="0"/>
            <a:r>
              <a:rPr lang="fr-FR"/>
              <a:t>Texte de niveau 1</a:t>
            </a:r>
          </a:p>
          <a:p>
            <a:pPr lvl="1"/>
            <a:r>
              <a:rPr lang="fr-FR"/>
              <a:t>Texte de niveau 2</a:t>
            </a:r>
          </a:p>
          <a:p>
            <a:pPr lvl="2"/>
            <a:r>
              <a:rPr lang="fr-FR"/>
              <a:t>Texte de niveau 3</a:t>
            </a:r>
          </a:p>
          <a:p>
            <a:pPr lvl="3"/>
            <a:r>
              <a:rPr lang="fr-FR"/>
              <a:t>Texte de niveau 4</a:t>
            </a:r>
          </a:p>
          <a:p>
            <a:pPr lvl="4"/>
            <a:r>
              <a:rPr lang="fr-FR"/>
              <a:t>Texte de niveau 5</a:t>
            </a:r>
          </a:p>
        </p:txBody>
      </p:sp>
      <p:sp>
        <p:nvSpPr>
          <p:cNvPr id="10" name="Espace réservé du texte 11"/>
          <p:cNvSpPr txBox="1">
            <a:spLocks noGrp="1"/>
          </p:cNvSpPr>
          <p:nvPr>
            <p:ph type="body" sz="quarter" idx="4294967295"/>
          </p:nvPr>
        </p:nvSpPr>
        <p:spPr>
          <a:xfrm>
            <a:off x="6263999" y="1835999"/>
            <a:ext cx="2519640" cy="2574000"/>
          </a:xfrm>
          <a:prstGeom prst="rect">
            <a:avLst/>
          </a:prstGeom>
          <a:noFill/>
          <a:ln>
            <a:noFill/>
          </a:ln>
        </p:spPr>
        <p:txBody>
          <a:bodyPr vert="horz" wrap="square" lIns="0" tIns="0" rIns="0" bIns="0" anchor="t">
            <a:noAutofit/>
          </a:bodyPr>
          <a:lstStyle/>
          <a:p>
            <a:pPr lvl="0"/>
            <a:r>
              <a:rPr lang="fr-FR"/>
              <a:t>Texte de niveau 1</a:t>
            </a:r>
          </a:p>
          <a:p>
            <a:pPr lvl="1"/>
            <a:r>
              <a:rPr lang="fr-FR"/>
              <a:t>Texte de niveau 2</a:t>
            </a:r>
          </a:p>
          <a:p>
            <a:pPr lvl="2"/>
            <a:r>
              <a:rPr lang="fr-FR"/>
              <a:t>Texte de niveau 3</a:t>
            </a:r>
          </a:p>
          <a:p>
            <a:pPr lvl="3"/>
            <a:r>
              <a:rPr lang="fr-FR"/>
              <a:t>Texte de niveau 4</a:t>
            </a:r>
          </a:p>
          <a:p>
            <a:pPr lvl="4"/>
            <a:r>
              <a:rPr lang="fr-FR"/>
              <a:t>Texte de niveau 5</a:t>
            </a:r>
          </a:p>
        </p:txBody>
      </p:sp>
      <p:sp>
        <p:nvSpPr>
          <p:cNvPr id="11" name="Espace réservé du pied de page 3"/>
          <p:cNvSpPr txBox="1">
            <a:spLocks noGrp="1"/>
          </p:cNvSpPr>
          <p:nvPr>
            <p:ph type="ftr" sz="quarter" idx="3"/>
          </p:nvPr>
        </p:nvSpPr>
        <p:spPr>
          <a:xfrm>
            <a:off x="360000" y="4784040"/>
            <a:ext cx="5903640" cy="359640"/>
          </a:xfrm>
          <a:prstGeom prst="rect">
            <a:avLst/>
          </a:prstGeom>
          <a:noFill/>
          <a:ln>
            <a:noFill/>
          </a:ln>
        </p:spPr>
        <p:txBody>
          <a:bodyPr vert="horz" wrap="square" lIns="0" tIns="0" rIns="0" bIns="0" anchor="ctr" anchorCtr="0">
            <a:noAutofit/>
          </a:bodyPr>
          <a:lstStyle>
            <a:lvl1pPr marL="0" marR="0" lvl="0" indent="0" algn="l"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r>
              <a:rPr lang="fr-FR"/>
              <a:t>Direction régionale de l’environnement, de l’aménagement et du logement Bourgogne Franche-Comté</a:t>
            </a:r>
          </a:p>
        </p:txBody>
      </p:sp>
      <p:pic>
        <p:nvPicPr>
          <p:cNvPr id="12" name="Image 11">
            <a:extLst>
              <a:ext uri="{FF2B5EF4-FFF2-40B4-BE49-F238E27FC236}">
                <a16:creationId xmlns:a16="http://schemas.microsoft.com/office/drawing/2014/main" xmlns="" id="{00000000-0000-0000-0000-000000000000}"/>
              </a:ext>
            </a:extLst>
          </p:cNvPr>
          <p:cNvPicPr>
            <a:picLocks noChangeAspect="1"/>
          </p:cNvPicPr>
          <p:nvPr/>
        </p:nvPicPr>
        <p:blipFill>
          <a:blip r:embed="rId14">
            <a:lum/>
            <a:alphaModFix/>
          </a:blip>
          <a:srcRect/>
          <a:stretch>
            <a:fillRect/>
          </a:stretch>
        </p:blipFill>
        <p:spPr>
          <a:xfrm>
            <a:off x="360000" y="180000"/>
            <a:ext cx="831599" cy="720000"/>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lvl="0" algn="l" rtl="0" hangingPunct="1">
        <a:lnSpc>
          <a:spcPct val="90000"/>
        </a:lnSpc>
        <a:spcBef>
          <a:spcPts val="0"/>
        </a:spcBef>
        <a:spcAft>
          <a:spcPts val="0"/>
        </a:spcAft>
        <a:buNone/>
        <a:tabLst/>
        <a:defRPr lang="fr-FR" sz="255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p:titleStyle>
    <p:bodyStyle>
      <a:lvl1pPr marL="0" marR="0" lvl="0" indent="0" algn="l" rtl="0" hangingPunct="1">
        <a:lnSpc>
          <a:spcPct val="100000"/>
        </a:lnSpc>
        <a:spcBef>
          <a:spcPts val="0"/>
        </a:spcBef>
        <a:spcAft>
          <a:spcPts val="499"/>
        </a:spcAft>
        <a:buNone/>
        <a:tabLst>
          <a:tab pos="0" algn="l"/>
        </a:tabLst>
        <a:defRPr lang="fr-FR" sz="10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a:lvl2pPr marL="0" marR="0" lvl="1" indent="0" algn="l" rtl="0" hangingPunct="1">
        <a:lnSpc>
          <a:spcPct val="100000"/>
        </a:lnSpc>
        <a:spcBef>
          <a:spcPts val="601"/>
        </a:spcBef>
        <a:spcAft>
          <a:spcPts val="601"/>
        </a:spcAft>
        <a:buClr>
          <a:srgbClr val="000000"/>
        </a:buClr>
        <a:buSzPct val="100000"/>
        <a:buFont typeface="Arial" pitchFamily="34"/>
        <a:buChar char="•"/>
        <a:tabLst>
          <a:tab pos="0" algn="l"/>
        </a:tabLst>
        <a:defRPr lang="fr-FR" sz="9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2pPr>
      <a:lvl3pPr marL="0" marR="0" lvl="2" indent="0" algn="l" rtl="0" hangingPunct="1">
        <a:lnSpc>
          <a:spcPct val="100000"/>
        </a:lnSpc>
        <a:spcBef>
          <a:spcPts val="99"/>
        </a:spcBef>
        <a:spcAft>
          <a:spcPts val="99"/>
        </a:spcAft>
        <a:buClr>
          <a:srgbClr val="000000"/>
        </a:buClr>
        <a:buSzPct val="100000"/>
        <a:buFont typeface="Arial" pitchFamily="34"/>
        <a:buChar char="•"/>
        <a:tabLst>
          <a:tab pos="0" algn="l"/>
        </a:tabLst>
        <a:defRPr lang="fr-FR" sz="8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3pPr>
      <a:lvl4pPr marL="0" marR="0" lvl="3" indent="0" algn="l" rtl="0" hangingPunct="1">
        <a:lnSpc>
          <a:spcPct val="100000"/>
        </a:lnSpc>
        <a:spcBef>
          <a:spcPts val="99"/>
        </a:spcBef>
        <a:spcAft>
          <a:spcPts val="99"/>
        </a:spcAft>
        <a:buClr>
          <a:srgbClr val="000000"/>
        </a:buClr>
        <a:buSzPct val="100000"/>
        <a:buFont typeface="Arial" pitchFamily="34"/>
        <a:buChar char="•"/>
        <a:tabLst>
          <a:tab pos="0" algn="l"/>
        </a:tabLst>
        <a:defRPr lang="fr-FR" sz="7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4pPr>
      <a:lvl5pPr marL="0" marR="0" lvl="4" indent="0" algn="l" rtl="0" hangingPunct="1">
        <a:lnSpc>
          <a:spcPct val="100000"/>
        </a:lnSpc>
        <a:spcBef>
          <a:spcPts val="99"/>
        </a:spcBef>
        <a:spcAft>
          <a:spcPts val="99"/>
        </a:spcAft>
        <a:buClr>
          <a:srgbClr val="000000"/>
        </a:buClr>
        <a:buSzPct val="100000"/>
        <a:buFont typeface="Arial" pitchFamily="34"/>
        <a:buChar char="•"/>
        <a:tabLst>
          <a:tab pos="0" algn="l"/>
        </a:tabLst>
        <a:defRPr lang="fr-FR" sz="70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xmlns="" id="{00000000-0000-0000-0000-000000000000}"/>
              </a:ext>
            </a:extLst>
          </p:cNvPr>
          <p:cNvPicPr>
            <a:picLocks noMove="1" noResize="1"/>
          </p:cNvPicPr>
          <p:nvPr/>
        </p:nvPicPr>
        <p:blipFill>
          <a:blip r:embed="rId13">
            <a:lum/>
            <a:alphaModFix/>
          </a:blip>
          <a:srcRect/>
          <a:stretch>
            <a:fillRect/>
          </a:stretch>
        </p:blipFill>
        <p:spPr>
          <a:xfrm>
            <a:off x="306000" y="108000"/>
            <a:ext cx="720000" cy="745200"/>
          </a:xfrm>
          <a:prstGeom prst="rect">
            <a:avLst/>
          </a:prstGeom>
          <a:noFill/>
          <a:ln cap="flat">
            <a:noFill/>
          </a:ln>
        </p:spPr>
      </p:pic>
      <p:sp>
        <p:nvSpPr>
          <p:cNvPr id="3" name="Connecteur droit 9"/>
          <p:cNvSpPr/>
          <p:nvPr/>
        </p:nvSpPr>
        <p:spPr>
          <a:xfrm>
            <a:off x="360000" y="4784759"/>
            <a:ext cx="8424000" cy="0"/>
          </a:xfrm>
          <a:prstGeom prst="line">
            <a:avLst/>
          </a:prstGeom>
          <a:noFill/>
          <a:ln w="10080" cap="flat">
            <a:solidFill>
              <a:srgbClr val="000000"/>
            </a:solidFill>
            <a:prstDash val="solid"/>
            <a:round/>
          </a:ln>
        </p:spPr>
        <p:txBody>
          <a:bodyPr wrap="square" lIns="90000" tIns="45000" rIns="90000" bIns="45000" anchor="t" anchorCtr="1"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4" name="Titre 3"/>
          <p:cNvSpPr txBox="1">
            <a:spLocks noGrp="1"/>
          </p:cNvSpPr>
          <p:nvPr>
            <p:ph type="title"/>
          </p:nvPr>
        </p:nvSpPr>
        <p:spPr>
          <a:xfrm>
            <a:off x="360000" y="900000"/>
            <a:ext cx="8423640" cy="719640"/>
          </a:xfrm>
          <a:prstGeom prst="rect">
            <a:avLst/>
          </a:prstGeom>
          <a:noFill/>
          <a:ln>
            <a:noFill/>
          </a:ln>
        </p:spPr>
        <p:txBody>
          <a:bodyPr vert="horz" wrap="square" lIns="0" tIns="0" rIns="0" bIns="0" anchor="t">
            <a:noAutofit/>
          </a:bodyPr>
          <a:lstStyle/>
          <a:p>
            <a:pPr lvl="0"/>
            <a:r>
              <a:rPr lang="fr-FR"/>
              <a:t>Titre</a:t>
            </a:r>
          </a:p>
        </p:txBody>
      </p:sp>
      <p:sp>
        <p:nvSpPr>
          <p:cNvPr id="5" name="Espace réservé de la date 4"/>
          <p:cNvSpPr txBox="1">
            <a:spLocks noGrp="1"/>
          </p:cNvSpPr>
          <p:nvPr>
            <p:ph type="dt" sz="half" idx="2"/>
          </p:nvPr>
        </p:nvSpPr>
        <p:spPr>
          <a:xfrm>
            <a:off x="7614000" y="4784040"/>
            <a:ext cx="116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all" spc="0" baseline="0">
                <a:solidFill>
                  <a:srgbClr val="000000"/>
                </a:solidFill>
                <a:latin typeface="Arial"/>
                <a:ea typeface="Segoe UI" pitchFamily="2"/>
                <a:cs typeface="Tahoma" pitchFamily="2"/>
              </a:defRPr>
            </a:lvl1pPr>
          </a:lstStyle>
          <a:p>
            <a:pPr lvl="0"/>
            <a:r>
              <a:rPr lang="fr-FR"/>
              <a:t>XX/XX/XXXX</a:t>
            </a:r>
          </a:p>
        </p:txBody>
      </p:sp>
      <p:sp>
        <p:nvSpPr>
          <p:cNvPr id="6" name="Espace réservé du numéro de diapositive 6"/>
          <p:cNvSpPr txBox="1">
            <a:spLocks noGrp="1"/>
          </p:cNvSpPr>
          <p:nvPr>
            <p:ph type="sldNum" sz="quarter" idx="4"/>
          </p:nvPr>
        </p:nvSpPr>
        <p:spPr>
          <a:xfrm>
            <a:off x="6263999" y="4784040"/>
            <a:ext cx="1349640" cy="359640"/>
          </a:xfrm>
          <a:prstGeom prst="rect">
            <a:avLst/>
          </a:prstGeom>
          <a:noFill/>
          <a:ln>
            <a:noFill/>
          </a:ln>
        </p:spPr>
        <p:txBody>
          <a:bodyPr vert="horz" wrap="square" lIns="0" tIns="0" rIns="0" bIns="0" anchor="ctr" anchorCtr="0">
            <a:noAutofit/>
          </a:bodyPr>
          <a:lstStyle>
            <a:lvl1pPr marL="0" marR="0" lvl="0" indent="0" algn="r"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fld id="{0ABA9483-B63E-4B25-8C32-CE16153F8A37}" type="slidenum">
              <a:t>‹N°›</a:t>
            </a:fld>
            <a:endParaRPr lang="fr-FR"/>
          </a:p>
        </p:txBody>
      </p:sp>
      <p:sp>
        <p:nvSpPr>
          <p:cNvPr id="7" name="Espace réservé du contenu 8"/>
          <p:cNvSpPr txBox="1">
            <a:spLocks noGrp="1"/>
          </p:cNvSpPr>
          <p:nvPr>
            <p:ph type="body" idx="1"/>
          </p:nvPr>
        </p:nvSpPr>
        <p:spPr>
          <a:xfrm>
            <a:off x="360000" y="1835999"/>
            <a:ext cx="8423640" cy="2574000"/>
          </a:xfrm>
          <a:prstGeom prst="rect">
            <a:avLst/>
          </a:prstGeom>
          <a:noFill/>
          <a:ln>
            <a:noFill/>
          </a:ln>
        </p:spPr>
        <p:txBody>
          <a:bodyPr vert="horz" wrap="square" lIns="0" tIns="0" rIns="0" bIns="0" anchor="t">
            <a:noAutofit/>
          </a:bodyPr>
          <a:lstStyle/>
          <a:p>
            <a:pPr lvl="0"/>
            <a:r>
              <a:rPr lang="fr-FR"/>
              <a:t>Texte de niveau 1</a:t>
            </a:r>
          </a:p>
          <a:p>
            <a:pPr lvl="1"/>
            <a:r>
              <a:rPr lang="fr-FR"/>
              <a:t>Texte de niveau 2</a:t>
            </a:r>
          </a:p>
          <a:p>
            <a:pPr lvl="2"/>
            <a:r>
              <a:rPr lang="fr-FR"/>
              <a:t>Texte de niveau 3</a:t>
            </a:r>
          </a:p>
          <a:p>
            <a:pPr lvl="3"/>
            <a:r>
              <a:rPr lang="fr-FR"/>
              <a:t>Texte de niveau 4</a:t>
            </a:r>
          </a:p>
          <a:p>
            <a:pPr lvl="4"/>
            <a:r>
              <a:rPr lang="fr-FR"/>
              <a:t>Texte de niveau 5</a:t>
            </a:r>
          </a:p>
        </p:txBody>
      </p:sp>
      <p:sp>
        <p:nvSpPr>
          <p:cNvPr id="8" name="Espace réservé du texte 9"/>
          <p:cNvSpPr txBox="1">
            <a:spLocks noGrp="1"/>
          </p:cNvSpPr>
          <p:nvPr>
            <p:ph type="body" sz="quarter" idx="4294967295"/>
          </p:nvPr>
        </p:nvSpPr>
        <p:spPr>
          <a:xfrm>
            <a:off x="3311999" y="180000"/>
            <a:ext cx="5471640" cy="359640"/>
          </a:xfrm>
          <a:prstGeom prst="rect">
            <a:avLst/>
          </a:prstGeom>
          <a:noFill/>
          <a:ln>
            <a:noFill/>
          </a:ln>
        </p:spPr>
        <p:txBody>
          <a:bodyPr vert="horz" wrap="square" lIns="0" tIns="0" rIns="0" bIns="0" anchor="t">
            <a:noAutofit/>
          </a:bodyPr>
          <a:lstStyle/>
          <a:p>
            <a:pPr lvl="0"/>
            <a:r>
              <a:rPr lang="fr-FR"/>
              <a:t>Titre</a:t>
            </a:r>
          </a:p>
          <a:p>
            <a:pPr lvl="1"/>
            <a:r>
              <a:rPr lang="fr-FR"/>
              <a:t>Sous-titre</a:t>
            </a:r>
          </a:p>
        </p:txBody>
      </p:sp>
      <p:sp>
        <p:nvSpPr>
          <p:cNvPr id="9" name="Espace réservé du pied de page 5"/>
          <p:cNvSpPr txBox="1">
            <a:spLocks noGrp="1"/>
          </p:cNvSpPr>
          <p:nvPr>
            <p:ph type="ftr" sz="quarter" idx="3"/>
          </p:nvPr>
        </p:nvSpPr>
        <p:spPr>
          <a:xfrm>
            <a:off x="360000" y="4784040"/>
            <a:ext cx="5903640" cy="359640"/>
          </a:xfrm>
          <a:prstGeom prst="rect">
            <a:avLst/>
          </a:prstGeom>
          <a:noFill/>
          <a:ln>
            <a:noFill/>
          </a:ln>
        </p:spPr>
        <p:txBody>
          <a:bodyPr vert="horz" wrap="square" lIns="0" tIns="0" rIns="0" bIns="0" anchor="ctr" anchorCtr="0">
            <a:noAutofit/>
          </a:bodyPr>
          <a:lstStyle>
            <a:lvl1pPr marL="0" marR="0" lvl="0" indent="0" algn="l" rtl="0" hangingPunct="1">
              <a:lnSpc>
                <a:spcPct val="100000"/>
              </a:lnSpc>
              <a:spcBef>
                <a:spcPts val="0"/>
              </a:spcBef>
              <a:spcAft>
                <a:spcPts val="0"/>
              </a:spcAft>
              <a:buNone/>
              <a:tabLst/>
              <a:defRPr lang="fr-FR" sz="750" b="1" i="0" u="none" strike="noStrike" kern="1200" cap="none" spc="0" baseline="0">
                <a:solidFill>
                  <a:srgbClr val="000000"/>
                </a:solidFill>
                <a:latin typeface="Arial"/>
                <a:ea typeface="Segoe UI" pitchFamily="2"/>
                <a:cs typeface="Tahoma" pitchFamily="2"/>
              </a:defRPr>
            </a:lvl1pPr>
          </a:lstStyle>
          <a:p>
            <a:pPr lvl="0"/>
            <a:r>
              <a:rPr lang="fr-FR"/>
              <a:t>Direction régionale de l’environnement, de l’aménagement et du logement Bourgogne Franche-Comté</a:t>
            </a:r>
          </a:p>
        </p:txBody>
      </p:sp>
      <p:pic>
        <p:nvPicPr>
          <p:cNvPr id="10" name="Image 9">
            <a:extLst>
              <a:ext uri="{FF2B5EF4-FFF2-40B4-BE49-F238E27FC236}">
                <a16:creationId xmlns:a16="http://schemas.microsoft.com/office/drawing/2014/main" xmlns="" id="{00000000-0000-0000-0000-000000000000}"/>
              </a:ext>
            </a:extLst>
          </p:cNvPr>
          <p:cNvPicPr>
            <a:picLocks noChangeAspect="1"/>
          </p:cNvPicPr>
          <p:nvPr/>
        </p:nvPicPr>
        <p:blipFill>
          <a:blip r:embed="rId14">
            <a:lum/>
            <a:alphaModFix/>
          </a:blip>
          <a:srcRect/>
          <a:stretch>
            <a:fillRect/>
          </a:stretch>
        </p:blipFill>
        <p:spPr>
          <a:xfrm>
            <a:off x="360000" y="180000"/>
            <a:ext cx="831599" cy="720000"/>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xStyles>
    <p:titleStyle>
      <a:lvl1pPr lvl="0" algn="l" rtl="0" hangingPunct="1">
        <a:lnSpc>
          <a:spcPct val="90000"/>
        </a:lnSpc>
        <a:spcBef>
          <a:spcPts val="0"/>
        </a:spcBef>
        <a:spcAft>
          <a:spcPts val="0"/>
        </a:spcAft>
        <a:buNone/>
        <a:tabLst/>
        <a:defRPr lang="fr-FR" sz="255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p:titleStyle>
    <p:bodyStyle>
      <a:lvl1pPr marL="0" marR="0" lvl="0" indent="0" algn="r" rtl="0" hangingPunct="1">
        <a:lnSpc>
          <a:spcPct val="100000"/>
        </a:lnSpc>
        <a:spcBef>
          <a:spcPts val="0"/>
        </a:spcBef>
        <a:spcAft>
          <a:spcPts val="0"/>
        </a:spcAft>
        <a:buClr>
          <a:srgbClr val="000000"/>
        </a:buClr>
        <a:buSzPct val="100000"/>
        <a:buAutoNum type="arabicPeriod"/>
        <a:tabLst/>
        <a:defRPr lang="fr-FR" sz="750" b="1"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1pPr>
      <a:lvl2pPr marL="0" marR="0" lvl="1" indent="0" algn="r" rtl="0" hangingPunct="1">
        <a:lnSpc>
          <a:spcPct val="100000"/>
        </a:lnSpc>
        <a:spcBef>
          <a:spcPts val="0"/>
        </a:spcBef>
        <a:spcAft>
          <a:spcPts val="0"/>
        </a:spcAft>
        <a:buClr>
          <a:srgbClr val="000000"/>
        </a:buClr>
        <a:buSzPct val="100000"/>
        <a:buAutoNum type="alphaLcPeriod"/>
        <a:tabLst/>
        <a:defRPr lang="fr-FR" sz="7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2pPr>
      <a:lvl3pPr marL="0" marR="0" lvl="2" indent="0" algn="l" rtl="0" hangingPunct="1">
        <a:lnSpc>
          <a:spcPct val="100000"/>
        </a:lnSpc>
        <a:spcBef>
          <a:spcPts val="99"/>
        </a:spcBef>
        <a:spcAft>
          <a:spcPts val="99"/>
        </a:spcAft>
        <a:buSzPct val="45000"/>
        <a:buFont typeface="StarSymbol"/>
        <a:buChar char="●"/>
        <a:tabLst>
          <a:tab pos="0" algn="l"/>
        </a:tabLst>
        <a:defRPr lang="fr-FR" sz="8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3pPr>
      <a:lvl4pPr marL="0" marR="0" lvl="3" indent="0" algn="l" rtl="0" hangingPunct="1">
        <a:lnSpc>
          <a:spcPct val="100000"/>
        </a:lnSpc>
        <a:spcBef>
          <a:spcPts val="99"/>
        </a:spcBef>
        <a:spcAft>
          <a:spcPts val="99"/>
        </a:spcAft>
        <a:buSzPct val="75000"/>
        <a:buFont typeface="StarSymbol"/>
        <a:buChar char="–"/>
        <a:tabLst>
          <a:tab pos="0" algn="l"/>
        </a:tabLst>
        <a:defRPr lang="fr-FR" sz="75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4pPr>
      <a:lvl5pPr marL="0" marR="0" lvl="4" indent="0" algn="l" rtl="0" hangingPunct="1">
        <a:lnSpc>
          <a:spcPct val="100000"/>
        </a:lnSpc>
        <a:spcBef>
          <a:spcPts val="99"/>
        </a:spcBef>
        <a:spcAft>
          <a:spcPts val="99"/>
        </a:spcAft>
        <a:buSzPct val="45000"/>
        <a:buFont typeface="StarSymbol"/>
        <a:buChar char="●"/>
        <a:tabLst>
          <a:tab pos="0" algn="l"/>
        </a:tabLst>
        <a:defRPr lang="fr-FR" sz="700" b="0" i="0" u="none" strike="noStrike" kern="1200" cap="none" spc="0" baseline="0">
          <a:ln>
            <a:noFill/>
          </a:ln>
          <a:solidFill>
            <a:srgbClr val="000000"/>
          </a:solidFill>
          <a:highlight>
            <a:scrgbClr r="0" g="0" b="0">
              <a:alpha val="0"/>
            </a:scrgbClr>
          </a:highlight>
          <a:latin typeface="Arial"/>
          <a:ea typeface="Microsoft YaHei" pitchFamily="2"/>
          <a:cs typeface="Lucida Sans" pitchFamily="2"/>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9.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1.xml"/><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6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6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62.xml"/><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62.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62.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6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6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2.xml"/></Relationships>
</file>

<file path=ppt/slides/_rels/slide22.xml.rels><?xml version="1.0" encoding="UTF-8" standalone="yes"?>
<Relationships xmlns="http://schemas.openxmlformats.org/package/2006/relationships"><Relationship Id="rId3" Type="http://schemas.openxmlformats.org/officeDocument/2006/relationships/hyperlink" Target="mailto:sebastien-j.hoarau@developpement-durable.gouv.fr" TargetMode="External"/><Relationship Id="rId2" Type="http://schemas.openxmlformats.org/officeDocument/2006/relationships/notesSlide" Target="../notesSlides/notesSlide22.xml"/><Relationship Id="rId1" Type="http://schemas.openxmlformats.org/officeDocument/2006/relationships/slideLayout" Target="../slideLayouts/slideLayout62.xml"/><Relationship Id="rId4" Type="http://schemas.openxmlformats.org/officeDocument/2006/relationships/image" Target="../media/image25.jpg"/></Relationships>
</file>

<file path=ppt/slides/slide1.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Titre 1"/>
          <p:cNvSpPr txBox="1">
            <a:spLocks noGrp="1"/>
          </p:cNvSpPr>
          <p:nvPr>
            <p:ph type="title" idx="4294967295"/>
          </p:nvPr>
        </p:nvSpPr>
        <p:spPr/>
        <p:txBody>
          <a:bodyPr/>
          <a:lstStyle/>
          <a:p>
            <a:pPr>
              <a:lnSpc>
                <a:spcPct val="100000"/>
              </a:lnSpc>
            </a:pPr>
            <a:endParaRPr lang="fr-FR" sz="1800" b="0" dirty="0"/>
          </a:p>
        </p:txBody>
      </p:sp>
      <p:sp>
        <p:nvSpPr>
          <p:cNvPr id="3" name="Espace réservé du texte 5"/>
          <p:cNvSpPr txBox="1">
            <a:spLocks noGrp="1"/>
          </p:cNvSpPr>
          <p:nvPr>
            <p:ph type="body" idx="4294967295"/>
          </p:nvPr>
        </p:nvSpPr>
        <p:spPr>
          <a:xfrm>
            <a:off x="360000" y="1728000"/>
            <a:ext cx="8423640" cy="2695320"/>
          </a:xfrm>
        </p:spPr>
        <p:txBody>
          <a:bodyPr/>
          <a:lstStyle/>
          <a:p>
            <a:pPr lvl="0" algn="ctr">
              <a:buNone/>
            </a:pPr>
            <a:r>
              <a:rPr lang="fr-FR"/>
              <a:t> journée CapTer</a:t>
            </a:r>
          </a:p>
          <a:p>
            <a:pPr lvl="0" algn="ctr">
              <a:buNone/>
            </a:pPr>
            <a:r>
              <a:rPr lang="fr-FR"/>
              <a:t> </a:t>
            </a:r>
            <a:r>
              <a:rPr lang="fr-FR" sz="1800"/>
              <a:t>– 22 juin 2022 –</a:t>
            </a:r>
          </a:p>
          <a:p>
            <a:pPr lvl="0" algn="ctr">
              <a:lnSpc>
                <a:spcPct val="100000"/>
              </a:lnSpc>
              <a:spcBef>
                <a:spcPts val="499"/>
              </a:spcBef>
              <a:buNone/>
            </a:pPr>
            <a:r>
              <a:rPr lang="fr-FR" sz="1850" b="0" cap="none"/>
              <a:t>L’eau d’ici : une démarche innovante pour la reconquête de la qualité de l’eau</a:t>
            </a:r>
          </a:p>
          <a:p>
            <a:pPr lvl="0" algn="ctr">
              <a:lnSpc>
                <a:spcPct val="100000"/>
              </a:lnSpc>
              <a:spcBef>
                <a:spcPts val="499"/>
              </a:spcBef>
              <a:buNone/>
            </a:pPr>
            <a:endParaRPr lang="fr-FR" sz="1850" b="0" cap="none"/>
          </a:p>
          <a:p>
            <a:pPr lvl="0" algn="ctr">
              <a:lnSpc>
                <a:spcPct val="100000"/>
              </a:lnSpc>
              <a:spcBef>
                <a:spcPts val="499"/>
              </a:spcBef>
              <a:buNone/>
            </a:pPr>
            <a:r>
              <a:rPr lang="fr-FR" sz="1850" b="0" cap="none"/>
              <a:t>DREAL </a:t>
            </a:r>
            <a:r>
              <a:rPr lang="fr-FR" sz="1800"/>
              <a:t>– </a:t>
            </a:r>
            <a:r>
              <a:rPr lang="fr-FR" sz="1850" b="0" cap="none"/>
              <a:t>BFC</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D1D07716-BB4F-42D6-9AF5-2180D6441DD7}" type="slidenum">
              <a:t>2</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9"/>
          <p:cNvSpPr txBox="1">
            <a:spLocks noGrp="1"/>
          </p:cNvSpPr>
          <p:nvPr>
            <p:ph type="title" idx="4294967295"/>
          </p:nvPr>
        </p:nvSpPr>
        <p:spPr>
          <a:xfrm>
            <a:off x="1368000" y="216000"/>
            <a:ext cx="6408000" cy="719640"/>
          </a:xfrm>
        </p:spPr>
        <p:txBody>
          <a:bodyPr/>
          <a:lstStyle/>
          <a:p>
            <a:pPr lvl="0"/>
            <a:r>
              <a:rPr lang="fr-FR"/>
              <a:t>Plan</a:t>
            </a:r>
          </a:p>
        </p:txBody>
      </p:sp>
      <p:sp>
        <p:nvSpPr>
          <p:cNvPr id="3" name="ZoneTexte 2"/>
          <p:cNvSpPr txBox="1"/>
          <p:nvPr/>
        </p:nvSpPr>
        <p:spPr>
          <a:xfrm>
            <a:off x="2015999" y="1368000"/>
            <a:ext cx="5112000" cy="227088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SzPct val="100000"/>
              <a:buAutoNum type="arabicParenR"/>
              <a:tabLst/>
            </a:pPr>
            <a:r>
              <a:rPr lang="fr-FR" sz="1700" b="1" i="0" u="none" strike="noStrike" kern="1200" cap="none" spc="0" baseline="0">
                <a:ln>
                  <a:noFill/>
                </a:ln>
                <a:solidFill>
                  <a:srgbClr val="5983B0"/>
                </a:solidFill>
                <a:highlight>
                  <a:scrgbClr r="0" g="0" b="0">
                    <a:alpha val="0"/>
                  </a:scrgbClr>
                </a:highlight>
                <a:latin typeface="Arial" pitchFamily="34"/>
                <a:ea typeface="Microsoft YaHei" pitchFamily="2"/>
                <a:cs typeface="Lucida Sans" pitchFamily="2"/>
              </a:rPr>
              <a:t>Contexte (régional)</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Objectif de la démarche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Critique de la démarche</a:t>
            </a: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Ce qu’il reste à faire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name="Sommaire_clipboard0">
    <p:spTree>
      <p:nvGrpSpPr>
        <p:cNvPr id="1" name=""/>
        <p:cNvGrpSpPr/>
        <p:nvPr/>
      </p:nvGrpSpPr>
      <p:grpSpPr>
        <a:xfrm>
          <a:off x="0" y="0"/>
          <a:ext cx="0" cy="0"/>
          <a:chOff x="0" y="0"/>
          <a:chExt cx="0" cy="0"/>
        </a:xfrm>
      </p:grpSpPr>
      <p:sp>
        <p:nvSpPr>
          <p:cNvPr id="6" name="Espace réservé du numéro de diapositive 2"/>
          <p:cNvSpPr>
            <a:spLocks noGrp="1"/>
          </p:cNvSpPr>
          <p:nvPr>
            <p:ph type="sldNum" sz="quarter" idx="11"/>
          </p:nvPr>
        </p:nvSpPr>
        <p:spPr/>
        <p:txBody>
          <a:bodyPr/>
          <a:lstStyle/>
          <a:p>
            <a:pPr lvl="0"/>
            <a:fld id="{6F7E2153-4D6D-437E-B574-C98615E40582}" type="slidenum">
              <a:t>3</a:t>
            </a:fld>
            <a:endParaRPr lang="fr-FR"/>
          </a:p>
        </p:txBody>
      </p:sp>
      <p:sp>
        <p:nvSpPr>
          <p:cNvPr id="7"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
          <p:cNvSpPr txBox="1">
            <a:spLocks noGrp="1"/>
          </p:cNvSpPr>
          <p:nvPr>
            <p:ph type="title" idx="4294967295"/>
          </p:nvPr>
        </p:nvSpPr>
        <p:spPr>
          <a:xfrm>
            <a:off x="1368000" y="216000"/>
            <a:ext cx="6408000" cy="719640"/>
          </a:xfrm>
        </p:spPr>
        <p:txBody>
          <a:bodyPr/>
          <a:lstStyle/>
          <a:p>
            <a:pPr lvl="0"/>
            <a:r>
              <a:rPr lang="fr-FR" dirty="0"/>
              <a:t>Les captages prioritaires en région BFC</a:t>
            </a:r>
          </a:p>
        </p:txBody>
      </p:sp>
      <p:pic>
        <p:nvPicPr>
          <p:cNvPr id="3" name="Image 2">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4793140" y="805513"/>
            <a:ext cx="3847320" cy="2720160"/>
          </a:xfrm>
          <a:prstGeom prst="rect">
            <a:avLst/>
          </a:prstGeom>
          <a:noFill/>
          <a:ln cap="flat">
            <a:noFill/>
          </a:ln>
        </p:spPr>
      </p:pic>
      <p:sp>
        <p:nvSpPr>
          <p:cNvPr id="4" name="ZoneTexte 3"/>
          <p:cNvSpPr txBox="1"/>
          <p:nvPr/>
        </p:nvSpPr>
        <p:spPr>
          <a:xfrm>
            <a:off x="503539" y="1080396"/>
            <a:ext cx="4245670" cy="2096556"/>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700" b="1" i="0" u="none" strike="noStrike" kern="1200" cap="none" spc="0" baseline="0" dirty="0">
                <a:ln>
                  <a:noFill/>
                </a:ln>
                <a:solidFill>
                  <a:srgbClr val="5983B0"/>
                </a:solidFill>
                <a:highlight>
                  <a:scrgbClr r="0" g="0" b="0">
                    <a:alpha val="0"/>
                  </a:scrgbClr>
                </a:highlight>
                <a:latin typeface="Arial" pitchFamily="34"/>
                <a:ea typeface="Microsoft YaHei" pitchFamily="2"/>
                <a:cs typeface="Lucida Sans" pitchFamily="2"/>
              </a:rPr>
              <a:t>136 captages « prioritaires »</a:t>
            </a: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 en BFC</a:t>
            </a:r>
          </a:p>
          <a:p>
            <a:pPr marL="0" marR="0" lvl="0" indent="0" algn="l" rtl="0" hangingPunct="0">
              <a:lnSpc>
                <a:spcPct val="100000"/>
              </a:lnSpc>
              <a:spcBef>
                <a:spcPts val="0"/>
              </a:spcBef>
              <a:spcAft>
                <a:spcPts val="0"/>
              </a:spcAft>
              <a:buNone/>
              <a:tabLst/>
            </a:pP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seconde région de France la plus concernée par des problèmes de pollution de la ressource en eau</a:t>
            </a:r>
          </a:p>
          <a:p>
            <a:pPr marL="0" marR="0" lvl="0" indent="0" algn="l" rtl="0" hangingPunct="0">
              <a:lnSpc>
                <a:spcPct val="100000"/>
              </a:lnSpc>
              <a:spcBef>
                <a:spcPts val="0"/>
              </a:spcBef>
              <a:spcAft>
                <a:spcPts val="0"/>
              </a:spcAft>
              <a:buNone/>
              <a:tabLst/>
            </a:pPr>
            <a:endPar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r>
              <a:rPr lang="fr-FR" sz="1700" b="1" i="0" u="none" strike="noStrike" kern="1200" cap="none" spc="0" baseline="0" dirty="0">
                <a:ln>
                  <a:noFill/>
                </a:ln>
                <a:solidFill>
                  <a:srgbClr val="5983B0"/>
                </a:solidFill>
                <a:highlight>
                  <a:scrgbClr r="0" g="0" b="0">
                    <a:alpha val="0"/>
                  </a:scrgbClr>
                </a:highlight>
                <a:latin typeface="Arial" pitchFamily="34"/>
                <a:ea typeface="Microsoft YaHei" pitchFamily="2"/>
                <a:cs typeface="Lucida Sans" pitchFamily="2"/>
              </a:rPr>
              <a:t>Difficulté de reconquête de la qualité de façon pérenne</a:t>
            </a: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 malgré les mesures engagées depuis plus de 20 ans</a:t>
            </a:r>
          </a:p>
        </p:txBody>
      </p:sp>
      <p:sp>
        <p:nvSpPr>
          <p:cNvPr id="5" name="ZoneTexte 4"/>
          <p:cNvSpPr txBox="1"/>
          <p:nvPr/>
        </p:nvSpPr>
        <p:spPr>
          <a:xfrm>
            <a:off x="503539" y="3580556"/>
            <a:ext cx="8136921" cy="1093718"/>
          </a:xfrm>
          <a:prstGeom prst="rect">
            <a:avLst/>
          </a:prstGeom>
          <a:noFill/>
          <a:ln cap="flat">
            <a:noFill/>
          </a:ln>
        </p:spPr>
        <p:txBody>
          <a:bodyPr vert="horz" wrap="square" lIns="90000" tIns="45000" rIns="90000" bIns="45000" anchor="t" anchorCtr="0" compatLnSpc="0">
            <a:spAutoFit/>
          </a:bodyPr>
          <a:lstStyle/>
          <a:p>
            <a:pPr marL="0" marR="0" lvl="0" indent="0" algn="just" rtl="0" hangingPunct="0">
              <a:lnSpc>
                <a:spcPct val="100000"/>
              </a:lnSpc>
              <a:spcBef>
                <a:spcPts val="0"/>
              </a:spcBef>
              <a:spcAft>
                <a:spcPts val="0"/>
              </a:spcAft>
              <a:buNone/>
              <a:tabLst/>
            </a:pP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En 2020 :</a:t>
            </a:r>
          </a:p>
          <a:p>
            <a:pPr marL="0" marR="0" lvl="0" indent="0" algn="just" rtl="0" hangingPunct="0">
              <a:lnSpc>
                <a:spcPct val="100000"/>
              </a:lnSpc>
              <a:spcBef>
                <a:spcPts val="0"/>
              </a:spcBef>
              <a:spcAft>
                <a:spcPts val="0"/>
              </a:spcAft>
              <a:buSzPct val="45000"/>
              <a:buFont typeface="StarSymbol"/>
              <a:buChar char="●"/>
              <a:tabLst/>
            </a:pPr>
            <a:r>
              <a:rPr lang="fr-FR" sz="1700" b="1" i="0" u="none" strike="noStrike" kern="1200" cap="none" spc="0" baseline="0" dirty="0">
                <a:ln>
                  <a:noFill/>
                </a:ln>
                <a:solidFill>
                  <a:srgbClr val="5983B0"/>
                </a:solidFill>
                <a:highlight>
                  <a:scrgbClr r="0" g="0" b="0">
                    <a:alpha val="0"/>
                  </a:scrgbClr>
                </a:highlight>
                <a:latin typeface="Arial" pitchFamily="34"/>
                <a:ea typeface="Microsoft YaHei" pitchFamily="2"/>
                <a:cs typeface="Lucida Sans" pitchFamily="2"/>
              </a:rPr>
              <a:t>9% de la population alimentée</a:t>
            </a: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 ponctuellement ou de manière récurrente par une eau présentant des </a:t>
            </a:r>
            <a:r>
              <a:rPr lang="fr-FR" sz="1700" b="1" i="0" u="none" strike="noStrike" kern="1200" cap="none" spc="0" baseline="0" dirty="0">
                <a:ln>
                  <a:noFill/>
                </a:ln>
                <a:solidFill>
                  <a:srgbClr val="5983B0"/>
                </a:solidFill>
                <a:highlight>
                  <a:scrgbClr r="0" g="0" b="0">
                    <a:alpha val="0"/>
                  </a:scrgbClr>
                </a:highlight>
                <a:latin typeface="Arial" pitchFamily="34"/>
                <a:ea typeface="Microsoft YaHei" pitchFamily="2"/>
                <a:cs typeface="Lucida Sans" pitchFamily="2"/>
              </a:rPr>
              <a:t>dépassements de la norme pesticide</a:t>
            </a:r>
          </a:p>
          <a:p>
            <a:pPr marL="0" marR="0" lvl="0" indent="0" algn="just" rtl="0" hangingPunct="0">
              <a:lnSpc>
                <a:spcPct val="100000"/>
              </a:lnSpc>
              <a:spcBef>
                <a:spcPts val="0"/>
              </a:spcBef>
              <a:spcAft>
                <a:spcPts val="0"/>
              </a:spcAft>
              <a:buSzPct val="45000"/>
              <a:buFont typeface="StarSymbol"/>
              <a:buChar char="●"/>
              <a:tabLst/>
            </a:pP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un peu plus de </a:t>
            </a:r>
            <a:r>
              <a:rPr lang="fr-FR" sz="1700" b="1" i="0" u="none" strike="noStrike" kern="1200" cap="none" spc="0" baseline="0" dirty="0">
                <a:ln>
                  <a:noFill/>
                </a:ln>
                <a:solidFill>
                  <a:srgbClr val="5983B0"/>
                </a:solidFill>
                <a:highlight>
                  <a:scrgbClr r="0" g="0" b="0">
                    <a:alpha val="0"/>
                  </a:scrgbClr>
                </a:highlight>
                <a:latin typeface="Arial" pitchFamily="34"/>
                <a:ea typeface="Microsoft YaHei" pitchFamily="2"/>
                <a:cs typeface="Lucida Sans" pitchFamily="2"/>
              </a:rPr>
              <a:t>200 restrictions d’usages de l’eau</a:t>
            </a:r>
            <a:r>
              <a:rPr lang="fr-FR" sz="1700" b="0" i="0" u="none" strike="noStrike" kern="1200" cap="none" spc="0" baseline="0" dirty="0">
                <a:ln>
                  <a:noFill/>
                </a:ln>
                <a:solidFill>
                  <a:srgbClr val="000000"/>
                </a:solidFill>
                <a:highlight>
                  <a:scrgbClr r="0" g="0" b="0">
                    <a:alpha val="0"/>
                  </a:scrgbClr>
                </a:highlight>
                <a:latin typeface="Arial" pitchFamily="34"/>
                <a:ea typeface="Microsoft YaHei" pitchFamily="2"/>
                <a:cs typeface="Lucida Sans" pitchFamily="2"/>
              </a:rPr>
              <a:t> temporaires ou permanentes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page4">
    <p:spTree>
      <p:nvGrpSpPr>
        <p:cNvPr id="1" name=""/>
        <p:cNvGrpSpPr/>
        <p:nvPr/>
      </p:nvGrpSpPr>
      <p:grpSpPr>
        <a:xfrm>
          <a:off x="0" y="0"/>
          <a:ext cx="0" cy="0"/>
          <a:chOff x="0" y="0"/>
          <a:chExt cx="0" cy="0"/>
        </a:xfrm>
      </p:grpSpPr>
      <p:sp>
        <p:nvSpPr>
          <p:cNvPr id="9" name="Espace réservé du numéro de diapositive 2"/>
          <p:cNvSpPr>
            <a:spLocks noGrp="1"/>
          </p:cNvSpPr>
          <p:nvPr>
            <p:ph type="sldNum" sz="quarter" idx="11"/>
          </p:nvPr>
        </p:nvSpPr>
        <p:spPr/>
        <p:txBody>
          <a:bodyPr/>
          <a:lstStyle/>
          <a:p>
            <a:pPr lvl="0"/>
            <a:fld id="{2C23BACD-0C90-4443-8BCC-33D6D3AC14A5}" type="slidenum">
              <a:t>4</a:t>
            </a:fld>
            <a:endParaRPr lang="fr-FR"/>
          </a:p>
        </p:txBody>
      </p:sp>
      <p:sp>
        <p:nvSpPr>
          <p:cNvPr id="10"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6"/>
          <p:cNvSpPr txBox="1">
            <a:spLocks noGrp="1"/>
          </p:cNvSpPr>
          <p:nvPr>
            <p:ph type="title" idx="4294967295"/>
          </p:nvPr>
        </p:nvSpPr>
        <p:spPr>
          <a:xfrm>
            <a:off x="1368000" y="216360"/>
            <a:ext cx="7560000" cy="719640"/>
          </a:xfrm>
        </p:spPr>
        <p:txBody>
          <a:bodyPr/>
          <a:lstStyle/>
          <a:p>
            <a:pPr lvl="0"/>
            <a:r>
              <a:rPr lang="fr-FR" dirty="0"/>
              <a:t>Une démarche innovante</a:t>
            </a:r>
            <a:br>
              <a:rPr lang="fr-FR" dirty="0"/>
            </a:br>
            <a:r>
              <a:rPr lang="fr-FR" dirty="0"/>
              <a:t>de concertation territoriale</a:t>
            </a:r>
          </a:p>
        </p:txBody>
      </p:sp>
      <p:sp>
        <p:nvSpPr>
          <p:cNvPr id="3" name="ZoneTexte 2"/>
          <p:cNvSpPr txBox="1"/>
          <p:nvPr/>
        </p:nvSpPr>
        <p:spPr>
          <a:xfrm>
            <a:off x="5760000" y="504000"/>
            <a:ext cx="3168000" cy="432000"/>
          </a:xfrm>
          <a:prstGeom prst="rect">
            <a:avLst/>
          </a:prstGeom>
          <a:noFill/>
          <a:ln w="0" cap="flat">
            <a:solidFill>
              <a:srgbClr val="000000"/>
            </a:solidFill>
            <a:prstDash val="solid"/>
            <a:round/>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2 collectivités pionnières</a:t>
            </a:r>
          </a:p>
        </p:txBody>
      </p:sp>
      <p:pic>
        <p:nvPicPr>
          <p:cNvPr id="4" name="Image 3">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5278142" y="1794960"/>
            <a:ext cx="2403360" cy="2358000"/>
          </a:xfrm>
          <a:prstGeom prst="rect">
            <a:avLst/>
          </a:prstGeom>
          <a:noFill/>
          <a:ln cap="flat">
            <a:noFill/>
          </a:ln>
        </p:spPr>
      </p:pic>
      <p:pic>
        <p:nvPicPr>
          <p:cNvPr id="5" name="Image 4">
            <a:extLst>
              <a:ext uri="{FF2B5EF4-FFF2-40B4-BE49-F238E27FC236}">
                <a16:creationId xmlns:a16="http://schemas.microsoft.com/office/drawing/2014/main" xmlns="" id="{00000000-0000-0000-0000-000000000000}"/>
              </a:ext>
            </a:extLst>
          </p:cNvPr>
          <p:cNvPicPr>
            <a:picLocks noChangeAspect="1"/>
          </p:cNvPicPr>
          <p:nvPr/>
        </p:nvPicPr>
        <p:blipFill>
          <a:blip r:embed="rId4">
            <a:lum/>
            <a:alphaModFix/>
          </a:blip>
          <a:srcRect/>
          <a:stretch>
            <a:fillRect/>
          </a:stretch>
        </p:blipFill>
        <p:spPr>
          <a:xfrm>
            <a:off x="1285748" y="1794605"/>
            <a:ext cx="2412000" cy="2448000"/>
          </a:xfrm>
          <a:prstGeom prst="rect">
            <a:avLst/>
          </a:prstGeom>
          <a:noFill/>
          <a:ln cap="flat">
            <a:noFill/>
          </a:ln>
        </p:spPr>
      </p:pic>
      <p:sp>
        <p:nvSpPr>
          <p:cNvPr id="6" name="ZoneTexte 5"/>
          <p:cNvSpPr txBox="1"/>
          <p:nvPr/>
        </p:nvSpPr>
        <p:spPr>
          <a:xfrm>
            <a:off x="141840" y="4392000"/>
            <a:ext cx="8786160" cy="602640"/>
          </a:xfrm>
          <a:prstGeom prst="rect">
            <a:avLst/>
          </a:prstGeom>
          <a:noFill/>
          <a:ln cap="flat">
            <a:noFill/>
          </a:ln>
        </p:spPr>
        <p:txBody>
          <a:bodyPr vert="horz" wrap="none" lIns="90000" tIns="45000" rIns="90000" bIns="45000" anchor="t" anchorCtr="0" compatLnSpc="0">
            <a:spAutoFit/>
          </a:bodyPr>
          <a:lstStyle/>
          <a:p>
            <a:pPr marL="0" marR="0" lvl="0" indent="0" algn="just" rtl="0" hangingPunct="0">
              <a:lnSpc>
                <a:spcPct val="100000"/>
              </a:lnSpc>
              <a:spcBef>
                <a:spcPts val="0"/>
              </a:spcBef>
              <a:spcAft>
                <a:spcPts val="0"/>
              </a:spcAft>
              <a:buNone/>
              <a:tabLst/>
            </a:pPr>
            <a:r>
              <a:rPr lang="fr-FR" sz="1800" b="0" i="0" u="none" strike="noStrike" kern="1200" cap="none" spc="0" baseline="0">
                <a:ln>
                  <a:noFill/>
                </a:ln>
                <a:solidFill>
                  <a:srgbClr val="000000"/>
                </a:solidFill>
                <a:highlight>
                  <a:scrgbClr r="0" g="0" b="0">
                    <a:alpha val="0"/>
                  </a:scrgbClr>
                </a:highlight>
                <a:latin typeface="Liberation Sans" pitchFamily="18"/>
                <a:ea typeface="Microsoft YaHei" pitchFamily="2"/>
                <a:cs typeface="Lucida Sans" pitchFamily="2"/>
              </a:rPr>
              <a:t>Double objectif : servir aussi de modèle à un déploiement sur l’ensemble du territoire</a:t>
            </a:r>
          </a:p>
        </p:txBody>
      </p:sp>
      <p:sp>
        <p:nvSpPr>
          <p:cNvPr id="7" name="ZoneTexte 6"/>
          <p:cNvSpPr txBox="1"/>
          <p:nvPr/>
        </p:nvSpPr>
        <p:spPr>
          <a:xfrm>
            <a:off x="817132" y="1128167"/>
            <a:ext cx="3349232" cy="621793"/>
          </a:xfrm>
          <a:prstGeom prst="rect">
            <a:avLst/>
          </a:prstGeom>
          <a:noFill/>
          <a:ln cap="flat">
            <a:noFill/>
          </a:ln>
        </p:spPr>
        <p:txBody>
          <a:bodyPr vert="horz" wrap="square" lIns="90000" tIns="45000" rIns="90000" bIns="45000" anchor="t" anchorCtr="0" compatLnSpc="0">
            <a:spAutoFit/>
          </a:bodyPr>
          <a:lstStyle/>
          <a:p>
            <a:pPr marL="0" marR="0" lvl="0" indent="0" algn="ctr"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La Communauté de Communes Sud Territoire (90)</a:t>
            </a:r>
          </a:p>
        </p:txBody>
      </p:sp>
      <p:sp>
        <p:nvSpPr>
          <p:cNvPr id="8" name="ZoneTexte 7"/>
          <p:cNvSpPr txBox="1"/>
          <p:nvPr/>
        </p:nvSpPr>
        <p:spPr>
          <a:xfrm>
            <a:off x="5148000" y="1173167"/>
            <a:ext cx="2763360" cy="621793"/>
          </a:xfrm>
          <a:prstGeom prst="rect">
            <a:avLst/>
          </a:prstGeom>
          <a:noFill/>
          <a:ln cap="flat">
            <a:noFill/>
          </a:ln>
        </p:spPr>
        <p:txBody>
          <a:bodyPr vert="horz" wrap="square" lIns="90000" tIns="45000" rIns="90000" bIns="45000" anchor="t" anchorCtr="0" compatLnSpc="0">
            <a:spAutoFit/>
          </a:bodyPr>
          <a:lstStyle/>
          <a:p>
            <a:pPr marL="0" marR="0" lvl="0" indent="0" algn="ctr"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Espace Communautaire Lons Agglomération (39)</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name="page5">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8C32C122-7D11-4587-892A-040D518C8E96}" type="slidenum">
              <a:t>5</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5"/>
          <p:cNvSpPr txBox="1">
            <a:spLocks noGrp="1"/>
          </p:cNvSpPr>
          <p:nvPr>
            <p:ph type="title" idx="4294967295"/>
          </p:nvPr>
        </p:nvSpPr>
        <p:spPr>
          <a:xfrm>
            <a:off x="1368000" y="216000"/>
            <a:ext cx="6408000" cy="719640"/>
          </a:xfrm>
        </p:spPr>
        <p:txBody>
          <a:bodyPr/>
          <a:lstStyle/>
          <a:p>
            <a:pPr lvl="0"/>
            <a:r>
              <a:rPr lang="fr-FR"/>
              <a:t>Plan</a:t>
            </a:r>
          </a:p>
        </p:txBody>
      </p:sp>
      <p:sp>
        <p:nvSpPr>
          <p:cNvPr id="3" name="ZoneTexte 2"/>
          <p:cNvSpPr txBox="1"/>
          <p:nvPr/>
        </p:nvSpPr>
        <p:spPr>
          <a:xfrm>
            <a:off x="2015999" y="1368000"/>
            <a:ext cx="5112000" cy="227088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Contexte (régional et pour chaque territoire)</a:t>
            </a:r>
          </a:p>
          <a:p>
            <a:pPr marL="0" marR="0" lvl="0" indent="0" algn="l" rtl="0" hangingPunct="0">
              <a:lnSpc>
                <a:spcPct val="100000"/>
              </a:lnSpc>
              <a:spcBef>
                <a:spcPts val="0"/>
              </a:spcBef>
              <a:spcAft>
                <a:spcPts val="0"/>
              </a:spcAft>
              <a:buSzPct val="100000"/>
              <a:buAutoNum type="arabicParenR"/>
              <a:tabLst/>
            </a:pPr>
            <a:endParaRPr lang="fr-FR" sz="1700" b="1" i="0" u="none" strike="noStrike" kern="1200" cap="none" spc="0" baseline="0">
              <a:ln>
                <a:noFill/>
              </a:ln>
              <a:solidFill>
                <a:srgbClr val="5983B0"/>
              </a:solidFill>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1" i="0" u="none" strike="noStrike" kern="1200" cap="none" spc="0" baseline="0">
                <a:ln>
                  <a:noFill/>
                </a:ln>
                <a:solidFill>
                  <a:srgbClr val="5983B0"/>
                </a:solidFill>
                <a:highlight>
                  <a:scrgbClr r="0" g="0" b="0">
                    <a:alpha val="0"/>
                  </a:scrgbClr>
                </a:highlight>
                <a:latin typeface="Arial" pitchFamily="34"/>
                <a:ea typeface="Microsoft YaHei" pitchFamily="2"/>
                <a:cs typeface="Lucida Sans" pitchFamily="2"/>
              </a:rPr>
              <a:t>La démarche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Critiques de la démarche</a:t>
            </a: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Ce qu’il reste à faire !</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name="Lorem ipsum dolor &#10;sit amet consectetur">
    <p:spTree>
      <p:nvGrpSpPr>
        <p:cNvPr id="1" name=""/>
        <p:cNvGrpSpPr/>
        <p:nvPr/>
      </p:nvGrpSpPr>
      <p:grpSpPr>
        <a:xfrm>
          <a:off x="0" y="0"/>
          <a:ext cx="0" cy="0"/>
          <a:chOff x="0" y="0"/>
          <a:chExt cx="0" cy="0"/>
        </a:xfrm>
      </p:grpSpPr>
      <p:sp>
        <p:nvSpPr>
          <p:cNvPr id="7" name="Espace réservé du numéro de diapositive 2"/>
          <p:cNvSpPr>
            <a:spLocks noGrp="1"/>
          </p:cNvSpPr>
          <p:nvPr>
            <p:ph type="sldNum" sz="quarter" idx="11"/>
          </p:nvPr>
        </p:nvSpPr>
        <p:spPr/>
        <p:txBody>
          <a:bodyPr/>
          <a:lstStyle/>
          <a:p>
            <a:pPr lvl="0"/>
            <a:fld id="{5C23EF52-A170-46D6-AEC0-95011CBE1A1E}" type="slidenum">
              <a:t>6</a:t>
            </a:fld>
            <a:endParaRPr lang="fr-FR"/>
          </a:p>
        </p:txBody>
      </p:sp>
      <p:sp>
        <p:nvSpPr>
          <p:cNvPr id="8"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0"/>
          <p:cNvSpPr txBox="1">
            <a:spLocks noGrp="1"/>
          </p:cNvSpPr>
          <p:nvPr>
            <p:ph type="title" idx="4294967295"/>
          </p:nvPr>
        </p:nvSpPr>
        <p:spPr>
          <a:xfrm>
            <a:off x="1368000" y="216360"/>
            <a:ext cx="7560000" cy="719640"/>
          </a:xfrm>
        </p:spPr>
        <p:txBody>
          <a:bodyPr/>
          <a:lstStyle/>
          <a:p>
            <a:pPr lvl="0"/>
            <a:r>
              <a:rPr lang="fr-FR"/>
              <a:t>Une démarche innovante</a:t>
            </a:r>
            <a:br>
              <a:rPr lang="fr-FR"/>
            </a:br>
            <a:r>
              <a:rPr lang="fr-FR"/>
              <a:t>de concertation territoriale</a:t>
            </a:r>
          </a:p>
        </p:txBody>
      </p:sp>
      <p:sp>
        <p:nvSpPr>
          <p:cNvPr id="3" name="ZoneTexte 2"/>
          <p:cNvSpPr txBox="1"/>
          <p:nvPr/>
        </p:nvSpPr>
        <p:spPr>
          <a:xfrm>
            <a:off x="143999" y="1007999"/>
            <a:ext cx="6579935" cy="3807281"/>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defRPr sz="1800"/>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Mobilisation de quelques collectivités pour tester une nouvelle méthode nommée « l’eau d’ici » :</a:t>
            </a:r>
          </a:p>
          <a:p>
            <a:pPr marL="0" marR="0" lvl="0" indent="0" algn="l" rtl="0" hangingPunct="0">
              <a:lnSpc>
                <a:spcPct val="100000"/>
              </a:lnSpc>
              <a:spcBef>
                <a:spcPts val="0"/>
              </a:spcBef>
              <a:spcAft>
                <a:spcPts val="0"/>
              </a:spcAft>
              <a:buNone/>
              <a:tabLst/>
              <a:defRPr sz="1800"/>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defRPr sz="1800"/>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Remettre l’</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élu au cœur de la démarche</a:t>
            </a:r>
          </a:p>
          <a:p>
            <a:pPr marL="0" marR="0" lvl="0" indent="0" algn="l" rtl="0" hangingPunct="0">
              <a:lnSpc>
                <a:spcPct val="100000"/>
              </a:lnSpc>
              <a:spcBef>
                <a:spcPts val="0"/>
              </a:spcBef>
              <a:spcAft>
                <a:spcPts val="0"/>
              </a:spcAft>
              <a:buSzPct val="45000"/>
              <a:buFont typeface="StarSymbol"/>
              <a:buChar char="●"/>
              <a:tabLst/>
              <a:defRPr sz="1800"/>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Démarche non descendante qui part du territoire.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Co-construction d’une feuille de route avec l’ensemble des acteurs</a:t>
            </a:r>
          </a:p>
          <a:p>
            <a:pPr marL="0" marR="0" lvl="0" indent="0" algn="l" rtl="0" hangingPunct="0">
              <a:lnSpc>
                <a:spcPct val="100000"/>
              </a:lnSpc>
              <a:spcBef>
                <a:spcPts val="0"/>
              </a:spcBef>
              <a:spcAft>
                <a:spcPts val="0"/>
              </a:spcAft>
              <a:buSzPct val="45000"/>
              <a:buFont typeface="StarSymbol"/>
              <a:buChar char="●"/>
              <a:tabLst/>
              <a:defRPr sz="1800"/>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Changer l’échelle d’action,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échelle du bassin de vie</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et plus du captage</a:t>
            </a:r>
          </a:p>
          <a:p>
            <a:pPr marL="0" marR="0" lvl="0" indent="0" algn="l" rtl="0" hangingPunct="0">
              <a:lnSpc>
                <a:spcPct val="100000"/>
              </a:lnSpc>
              <a:spcBef>
                <a:spcPts val="0"/>
              </a:spcBef>
              <a:spcAft>
                <a:spcPts val="0"/>
              </a:spcAft>
              <a:buSzPct val="45000"/>
              <a:buFont typeface="StarSymbol"/>
              <a:buChar char="●"/>
              <a:tabLst/>
              <a:defRPr sz="1800"/>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Développer une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vision transversale</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qui intègre les aspects sanitaires, économique, sociaux et environnementaux, transformer les démarches actuelles en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projet de territoire</a:t>
            </a:r>
          </a:p>
          <a:p>
            <a:pPr marL="0" marR="0" lvl="0" indent="0" algn="l" rtl="0" hangingPunct="0">
              <a:lnSpc>
                <a:spcPct val="100000"/>
              </a:lnSpc>
              <a:spcBef>
                <a:spcPts val="0"/>
              </a:spcBef>
              <a:spcAft>
                <a:spcPts val="0"/>
              </a:spcAft>
              <a:buSzPct val="45000"/>
              <a:buFont typeface="StarSymbol"/>
              <a:buChar char="●"/>
              <a:tabLst/>
              <a:defRPr sz="1800"/>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Inscrire l’action dans la durée</a:t>
            </a:r>
          </a:p>
          <a:p>
            <a:pPr marL="0" marR="0" lvl="0" indent="0" algn="l" rtl="0" hangingPunct="0">
              <a:lnSpc>
                <a:spcPct val="100000"/>
              </a:lnSpc>
              <a:spcBef>
                <a:spcPts val="0"/>
              </a:spcBef>
              <a:spcAft>
                <a:spcPts val="0"/>
              </a:spcAft>
              <a:buSzPct val="45000"/>
              <a:buFont typeface="StarSymbol"/>
              <a:buChar char="●"/>
              <a:tabLst/>
              <a:defRPr sz="1800"/>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p:txBody>
      </p:sp>
      <p:pic>
        <p:nvPicPr>
          <p:cNvPr id="4" name="Image 3">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rot="661200">
            <a:off x="7931307" y="2906834"/>
            <a:ext cx="1002240" cy="1544040"/>
          </a:xfrm>
          <a:prstGeom prst="rect">
            <a:avLst/>
          </a:prstGeom>
          <a:noFill/>
          <a:ln cap="flat">
            <a:noFill/>
          </a:ln>
        </p:spPr>
      </p:pic>
      <p:pic>
        <p:nvPicPr>
          <p:cNvPr id="5" name="Image 4">
            <a:extLst>
              <a:ext uri="{FF2B5EF4-FFF2-40B4-BE49-F238E27FC236}">
                <a16:creationId xmlns:a16="http://schemas.microsoft.com/office/drawing/2014/main" xmlns="" id="{00000000-0000-0000-0000-000000000000}"/>
              </a:ext>
            </a:extLst>
          </p:cNvPr>
          <p:cNvPicPr>
            <a:picLocks noChangeAspect="1"/>
          </p:cNvPicPr>
          <p:nvPr/>
        </p:nvPicPr>
        <p:blipFill>
          <a:blip r:embed="rId4">
            <a:lum/>
            <a:alphaModFix/>
          </a:blip>
          <a:srcRect/>
          <a:stretch>
            <a:fillRect/>
          </a:stretch>
        </p:blipFill>
        <p:spPr>
          <a:xfrm rot="690000">
            <a:off x="6929503" y="3110428"/>
            <a:ext cx="1007640" cy="1611720"/>
          </a:xfrm>
          <a:prstGeom prst="rect">
            <a:avLst/>
          </a:prstGeom>
          <a:noFill/>
          <a:ln cap="flat">
            <a:noFill/>
          </a:ln>
        </p:spPr>
      </p:pic>
      <p:pic>
        <p:nvPicPr>
          <p:cNvPr id="6" name="Image 5">
            <a:extLst>
              <a:ext uri="{FF2B5EF4-FFF2-40B4-BE49-F238E27FC236}">
                <a16:creationId xmlns:a16="http://schemas.microsoft.com/office/drawing/2014/main" xmlns="" id="{00000000-0000-0000-0000-000000000000}"/>
              </a:ext>
            </a:extLst>
          </p:cNvPr>
          <p:cNvPicPr>
            <a:picLocks noChangeAspect="1"/>
          </p:cNvPicPr>
          <p:nvPr/>
        </p:nvPicPr>
        <p:blipFill>
          <a:blip r:embed="rId5">
            <a:lum/>
            <a:alphaModFix/>
          </a:blip>
          <a:srcRect/>
          <a:stretch>
            <a:fillRect/>
          </a:stretch>
        </p:blipFill>
        <p:spPr>
          <a:xfrm>
            <a:off x="7105680" y="288000"/>
            <a:ext cx="1606320" cy="227916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name="page7">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26867ACF-5FC0-4E82-8B3D-4BC1ECB0235D}" type="slidenum">
              <a:t>7</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ZoneTexte 1"/>
          <p:cNvSpPr txBox="1"/>
          <p:nvPr/>
        </p:nvSpPr>
        <p:spPr>
          <a:xfrm>
            <a:off x="360000" y="1412640"/>
            <a:ext cx="7920000" cy="1953360"/>
          </a:xfrm>
          <a:prstGeom prst="rect">
            <a:avLst/>
          </a:prstGeom>
          <a:noFill/>
          <a:ln cap="flat">
            <a:noFill/>
          </a:ln>
        </p:spPr>
        <p:txBody>
          <a:bodyPr vert="horz" wrap="none" lIns="0" tIns="0" rIns="0" bIns="0" anchor="t" anchorCtr="0" compatLnSpc="0">
            <a:spAutoFit/>
          </a:bodyPr>
          <a:lstStyle/>
          <a:p>
            <a:pPr marL="0" marR="0" lvl="0" indent="0" algn="just"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highlight>
                  <a:scrgbClr r="0" g="0" b="0">
                    <a:alpha val="0"/>
                  </a:scrgbClr>
                </a:highlight>
                <a:latin typeface="Marianne" pitchFamily="50"/>
                <a:ea typeface="Cambria" pitchFamily="18"/>
                <a:cs typeface="Marianne" pitchFamily="50"/>
              </a:rPr>
              <a:t>une étape de </a:t>
            </a:r>
            <a:r>
              <a:rPr lang="fr-FR" sz="1800" b="1"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rPr>
              <a:t>diagnostic partenarial </a:t>
            </a:r>
          </a:p>
          <a:p>
            <a:pPr marL="0" marR="0" lvl="0" indent="0" algn="just" rtl="0" hangingPunct="0">
              <a:lnSpc>
                <a:spcPct val="100000"/>
              </a:lnSpc>
              <a:spcBef>
                <a:spcPts val="0"/>
              </a:spcBef>
              <a:spcAft>
                <a:spcPts val="0"/>
              </a:spcAft>
              <a:buNone/>
              <a:tabLst/>
            </a:pPr>
            <a:endParaRPr lang="fr-FR" sz="1800" b="0"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endParaRPr>
          </a:p>
          <a:p>
            <a:pPr marL="0" marR="0" lvl="0" indent="0" algn="just"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highlight>
                  <a:scrgbClr r="0" g="0" b="0">
                    <a:alpha val="0"/>
                  </a:scrgbClr>
                </a:highlight>
                <a:latin typeface="Marianne" pitchFamily="50"/>
                <a:ea typeface="Cambria" pitchFamily="18"/>
                <a:cs typeface="Marianne" pitchFamily="50"/>
              </a:rPr>
              <a:t>Une étape d’</a:t>
            </a:r>
            <a:r>
              <a:rPr lang="fr-FR" sz="1800" b="1"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rPr>
              <a:t>atelier de travail</a:t>
            </a:r>
            <a:r>
              <a:rPr lang="fr-FR" sz="1800" b="0" i="0" u="none" strike="noStrike" kern="1200" cap="none" spc="0" baseline="0" dirty="0">
                <a:ln>
                  <a:noFill/>
                </a:ln>
                <a:highlight>
                  <a:scrgbClr r="0" g="0" b="0">
                    <a:alpha val="0"/>
                  </a:scrgbClr>
                </a:highlight>
                <a:latin typeface="Marianne" pitchFamily="50"/>
                <a:ea typeface="Cambria" pitchFamily="18"/>
                <a:cs typeface="Marianne" pitchFamily="50"/>
              </a:rPr>
              <a:t> sur les territoires (3 x 1/2 journées par territoire)</a:t>
            </a:r>
          </a:p>
          <a:p>
            <a:pPr marL="0" marR="0" lvl="0" indent="0" algn="just" rtl="0" hangingPunct="0">
              <a:lnSpc>
                <a:spcPct val="100000"/>
              </a:lnSpc>
              <a:spcBef>
                <a:spcPts val="0"/>
              </a:spcBef>
              <a:spcAft>
                <a:spcPts val="0"/>
              </a:spcAft>
              <a:buNone/>
              <a:tabLst/>
            </a:pPr>
            <a:endParaRPr lang="fr-FR" sz="1800" b="0"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endParaRPr>
          </a:p>
          <a:p>
            <a:pPr marL="0" marR="0" lvl="0" indent="0" algn="just"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highlight>
                  <a:scrgbClr r="0" g="0" b="0">
                    <a:alpha val="0"/>
                  </a:scrgbClr>
                </a:highlight>
                <a:latin typeface="Marianne" pitchFamily="50"/>
                <a:ea typeface="Cambria" pitchFamily="18"/>
                <a:cs typeface="Marianne" pitchFamily="50"/>
              </a:rPr>
              <a:t>Une étape de </a:t>
            </a:r>
            <a:r>
              <a:rPr lang="fr-FR" sz="1800" b="1"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rPr>
              <a:t>synthèse</a:t>
            </a:r>
            <a:r>
              <a:rPr lang="fr-FR" sz="1800" b="0"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rPr>
              <a:t> </a:t>
            </a:r>
            <a:r>
              <a:rPr lang="fr-FR" sz="1800" b="0" i="0" u="none" strike="noStrike" kern="1200" cap="none" spc="0" baseline="0" dirty="0">
                <a:ln>
                  <a:noFill/>
                </a:ln>
                <a:highlight>
                  <a:scrgbClr r="0" g="0" b="0">
                    <a:alpha val="0"/>
                  </a:scrgbClr>
                </a:highlight>
                <a:latin typeface="Marianne" pitchFamily="50"/>
                <a:ea typeface="Cambria" pitchFamily="18"/>
                <a:cs typeface="Marianne" pitchFamily="50"/>
              </a:rPr>
              <a:t>pour élaborer une </a:t>
            </a:r>
            <a:r>
              <a:rPr lang="fr-FR" sz="1800" b="1"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rPr>
              <a:t>feuille de route </a:t>
            </a:r>
            <a:r>
              <a:rPr lang="fr-FR" sz="1800" b="1" i="0" u="none" strike="noStrike" kern="1200" cap="none" spc="0" baseline="0" dirty="0" err="1">
                <a:ln>
                  <a:noFill/>
                </a:ln>
                <a:solidFill>
                  <a:srgbClr val="729FCF"/>
                </a:solidFill>
                <a:highlight>
                  <a:scrgbClr r="0" g="0" b="0">
                    <a:alpha val="0"/>
                  </a:scrgbClr>
                </a:highlight>
                <a:latin typeface="Marianne" pitchFamily="50"/>
                <a:ea typeface="Cambria" pitchFamily="18"/>
                <a:cs typeface="Marianne" pitchFamily="50"/>
              </a:rPr>
              <a:t>pluri-annuelle</a:t>
            </a:r>
            <a:endParaRPr lang="fr-FR" sz="1800" b="1" i="0" u="none" strike="noStrike" kern="1200" cap="none" spc="0" baseline="0" dirty="0">
              <a:ln>
                <a:noFill/>
              </a:ln>
              <a:solidFill>
                <a:srgbClr val="729FCF"/>
              </a:solidFill>
              <a:highlight>
                <a:scrgbClr r="0" g="0" b="0">
                  <a:alpha val="0"/>
                </a:scrgbClr>
              </a:highlight>
              <a:latin typeface="Marianne" pitchFamily="50"/>
              <a:ea typeface="Cambria" pitchFamily="18"/>
              <a:cs typeface="Marianne" pitchFamily="50"/>
            </a:endParaRPr>
          </a:p>
        </p:txBody>
      </p:sp>
      <p:sp>
        <p:nvSpPr>
          <p:cNvPr id="3" name="Titre 1_7"/>
          <p:cNvSpPr txBox="1">
            <a:spLocks noGrp="1"/>
          </p:cNvSpPr>
          <p:nvPr>
            <p:ph type="title" idx="4294967295"/>
          </p:nvPr>
        </p:nvSpPr>
        <p:spPr>
          <a:xfrm>
            <a:off x="1368000" y="217800"/>
            <a:ext cx="6408000" cy="719640"/>
          </a:xfrm>
        </p:spPr>
        <p:txBody>
          <a:bodyPr/>
          <a:lstStyle/>
          <a:p>
            <a:pPr lvl="0"/>
            <a:r>
              <a:rPr lang="fr-FR"/>
              <a:t> </a:t>
            </a:r>
            <a:r>
              <a:rPr lang="fr-FR" u="sng"/>
              <a:t>Une démarche en 3 étapes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page8">
    <p:spTree>
      <p:nvGrpSpPr>
        <p:cNvPr id="1" name=""/>
        <p:cNvGrpSpPr/>
        <p:nvPr/>
      </p:nvGrpSpPr>
      <p:grpSpPr>
        <a:xfrm>
          <a:off x="0" y="0"/>
          <a:ext cx="0" cy="0"/>
          <a:chOff x="0" y="0"/>
          <a:chExt cx="0" cy="0"/>
        </a:xfrm>
      </p:grpSpPr>
      <p:sp>
        <p:nvSpPr>
          <p:cNvPr id="6" name="Espace réservé du numéro de diapositive 2"/>
          <p:cNvSpPr>
            <a:spLocks noGrp="1"/>
          </p:cNvSpPr>
          <p:nvPr>
            <p:ph type="sldNum" sz="quarter" idx="11"/>
          </p:nvPr>
        </p:nvSpPr>
        <p:spPr/>
        <p:txBody>
          <a:bodyPr/>
          <a:lstStyle/>
          <a:p>
            <a:pPr lvl="0"/>
            <a:fld id="{CC45CF6F-09F0-435D-8FA9-FB533D0F890A}" type="slidenum">
              <a:t>8</a:t>
            </a:fld>
            <a:endParaRPr lang="fr-FR"/>
          </a:p>
        </p:txBody>
      </p:sp>
      <p:sp>
        <p:nvSpPr>
          <p:cNvPr id="7"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2"/>
          <p:cNvSpPr txBox="1">
            <a:spLocks noGrp="1"/>
          </p:cNvSpPr>
          <p:nvPr>
            <p:ph type="title" idx="4294967295"/>
          </p:nvPr>
        </p:nvSpPr>
        <p:spPr>
          <a:xfrm>
            <a:off x="1368000" y="217080"/>
            <a:ext cx="6408000" cy="719640"/>
          </a:xfrm>
        </p:spPr>
        <p:txBody>
          <a:bodyPr/>
          <a:lstStyle/>
          <a:p>
            <a:pPr lvl="0"/>
            <a:r>
              <a:rPr lang="fr-FR"/>
              <a:t>La concertation territoriale-étape 1</a:t>
            </a:r>
          </a:p>
        </p:txBody>
      </p:sp>
      <p:sp>
        <p:nvSpPr>
          <p:cNvPr id="3" name="ZoneTexte 2"/>
          <p:cNvSpPr txBox="1"/>
          <p:nvPr/>
        </p:nvSpPr>
        <p:spPr>
          <a:xfrm>
            <a:off x="144360" y="1038240"/>
            <a:ext cx="6335640" cy="3807281"/>
          </a:xfrm>
          <a:prstGeom prst="rect">
            <a:avLst/>
          </a:prstGeom>
          <a:noFill/>
          <a:ln cap="flat">
            <a:noFill/>
          </a:ln>
        </p:spPr>
        <p:txBody>
          <a:bodyPr vert="horz" wrap="square" lIns="90000" tIns="45000" rIns="90000" bIns="45000" anchor="t" anchorCtr="0" compatLnSpc="0">
            <a:spAutoFit/>
          </a:bodyPr>
          <a:lstStyle/>
          <a:p>
            <a:pPr marL="0" marR="0" lvl="0" indent="0" algn="just"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Une dizaine d’interviews d’acteurs sur chaque territoire</a:t>
            </a:r>
          </a:p>
          <a:p>
            <a:pPr marL="0" marR="0" lvl="0" indent="0" algn="just"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Entretiens anonymes d’une durée de 30 minutes à 2h</a:t>
            </a:r>
          </a:p>
          <a:p>
            <a:pPr marL="0" marR="0" lvl="0" indent="0" algn="just" rtl="0" hangingPunct="0">
              <a:lnSpc>
                <a:spcPct val="100000"/>
              </a:lnSpc>
              <a:spcBef>
                <a:spcPts val="0"/>
              </a:spcBef>
              <a:spcAft>
                <a:spcPts val="0"/>
              </a:spcAft>
              <a:buNone/>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Un besoin de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plus d’échanges entre tous les acteurs</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du territoire</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Des tensions entre l’agriculture biologique et l’agriculture conventionnelle</a:t>
            </a:r>
          </a:p>
          <a:p>
            <a:pPr marL="0" marR="0" lvl="0" indent="0" algn="l" rtl="0" hangingPunct="0">
              <a:lnSpc>
                <a:spcPct val="100000"/>
              </a:lnSpc>
              <a:spcBef>
                <a:spcPts val="0"/>
              </a:spcBef>
              <a:spcAft>
                <a:spcPts val="0"/>
              </a:spcAft>
              <a:buSzPct val="45000"/>
              <a:buFont typeface="StarSymbol"/>
              <a:buChar char="●"/>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Un besoin d’</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engagement politique fort</a:t>
            </a:r>
          </a:p>
          <a:p>
            <a:pPr marL="0" marR="0" lvl="0" indent="0" algn="l" rtl="0" hangingPunct="0">
              <a:lnSpc>
                <a:spcPct val="100000"/>
              </a:lnSpc>
              <a:spcBef>
                <a:spcPts val="0"/>
              </a:spcBef>
              <a:spcAft>
                <a:spcPts val="0"/>
              </a:spcAft>
              <a:buSzPct val="45000"/>
              <a:buFont typeface="StarSymbol"/>
              <a:buChar char="●"/>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Une profession agricole</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qui a conscience des enjeux, qui ne veut pas être montrée du doigt et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qui veut être actrice du changement</a:t>
            </a:r>
          </a:p>
          <a:p>
            <a:pPr marL="0" marR="0" lvl="0" indent="0" algn="just" rtl="0" hangingPunct="0">
              <a:lnSpc>
                <a:spcPct val="100000"/>
              </a:lnSpc>
              <a:spcBef>
                <a:spcPts val="0"/>
              </a:spcBef>
              <a:spcAft>
                <a:spcPts val="0"/>
              </a:spcAft>
              <a:buNone/>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p:txBody>
      </p:sp>
      <p:pic>
        <p:nvPicPr>
          <p:cNvPr id="4" name="Image 3">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6891840" y="1736279"/>
            <a:ext cx="1676160" cy="999720"/>
          </a:xfrm>
          <a:prstGeom prst="rect">
            <a:avLst/>
          </a:prstGeom>
          <a:noFill/>
          <a:ln cap="flat">
            <a:noFill/>
          </a:ln>
        </p:spPr>
      </p:pic>
      <p:pic>
        <p:nvPicPr>
          <p:cNvPr id="5" name="Image 4">
            <a:extLst>
              <a:ext uri="{FF2B5EF4-FFF2-40B4-BE49-F238E27FC236}">
                <a16:creationId xmlns:a16="http://schemas.microsoft.com/office/drawing/2014/main" xmlns="" id="{00000000-0000-0000-0000-000000000000}"/>
              </a:ext>
            </a:extLst>
          </p:cNvPr>
          <p:cNvPicPr>
            <a:picLocks noChangeAspect="1"/>
          </p:cNvPicPr>
          <p:nvPr/>
        </p:nvPicPr>
        <p:blipFill>
          <a:blip r:embed="rId4">
            <a:lum/>
            <a:alphaModFix/>
          </a:blip>
          <a:srcRect/>
          <a:stretch>
            <a:fillRect/>
          </a:stretch>
        </p:blipFill>
        <p:spPr>
          <a:xfrm>
            <a:off x="6480000" y="2985479"/>
            <a:ext cx="2504880" cy="54252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Lorem ipsum dolor &#10;sit amet consectetur_clipboard0">
    <p:spTree>
      <p:nvGrpSpPr>
        <p:cNvPr id="1" name=""/>
        <p:cNvGrpSpPr/>
        <p:nvPr/>
      </p:nvGrpSpPr>
      <p:grpSpPr>
        <a:xfrm>
          <a:off x="0" y="0"/>
          <a:ext cx="0" cy="0"/>
          <a:chOff x="0" y="0"/>
          <a:chExt cx="0" cy="0"/>
        </a:xfrm>
      </p:grpSpPr>
      <p:sp>
        <p:nvSpPr>
          <p:cNvPr id="11" name="Espace réservé du numéro de diapositive 2"/>
          <p:cNvSpPr>
            <a:spLocks noGrp="1"/>
          </p:cNvSpPr>
          <p:nvPr>
            <p:ph type="sldNum" sz="quarter" idx="11"/>
          </p:nvPr>
        </p:nvSpPr>
        <p:spPr/>
        <p:txBody>
          <a:bodyPr/>
          <a:lstStyle/>
          <a:p>
            <a:pPr lvl="0"/>
            <a:fld id="{E6F4C75A-BE72-4E35-AC2A-753CD48D3B2D}" type="slidenum">
              <a:t>9</a:t>
            </a:fld>
            <a:endParaRPr lang="fr-FR"/>
          </a:p>
        </p:txBody>
      </p:sp>
      <p:sp>
        <p:nvSpPr>
          <p:cNvPr id="12"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
          <p:cNvSpPr txBox="1">
            <a:spLocks noGrp="1"/>
          </p:cNvSpPr>
          <p:nvPr>
            <p:ph type="title" idx="4294967295"/>
          </p:nvPr>
        </p:nvSpPr>
        <p:spPr>
          <a:xfrm>
            <a:off x="1368000" y="216720"/>
            <a:ext cx="6408000" cy="719640"/>
          </a:xfrm>
        </p:spPr>
        <p:txBody>
          <a:bodyPr/>
          <a:lstStyle/>
          <a:p>
            <a:pPr lvl="0"/>
            <a:r>
              <a:rPr lang="fr-FR"/>
              <a:t>La concertation territoriale-étape 1</a:t>
            </a:r>
          </a:p>
        </p:txBody>
      </p:sp>
      <p:pic>
        <p:nvPicPr>
          <p:cNvPr id="3" name="Image 2">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576000" y="3913200"/>
            <a:ext cx="3286079" cy="694800"/>
          </a:xfrm>
          <a:prstGeom prst="rect">
            <a:avLst/>
          </a:prstGeom>
          <a:noFill/>
          <a:ln cap="flat">
            <a:noFill/>
          </a:ln>
        </p:spPr>
      </p:pic>
      <p:pic>
        <p:nvPicPr>
          <p:cNvPr id="4" name="Image 3">
            <a:extLst>
              <a:ext uri="{FF2B5EF4-FFF2-40B4-BE49-F238E27FC236}">
                <a16:creationId xmlns:a16="http://schemas.microsoft.com/office/drawing/2014/main" xmlns="" id="{00000000-0000-0000-0000-000000000000}"/>
              </a:ext>
            </a:extLst>
          </p:cNvPr>
          <p:cNvPicPr>
            <a:picLocks noChangeAspect="1"/>
          </p:cNvPicPr>
          <p:nvPr/>
        </p:nvPicPr>
        <p:blipFill>
          <a:blip r:embed="rId4">
            <a:lum/>
            <a:alphaModFix/>
          </a:blip>
          <a:srcRect/>
          <a:stretch>
            <a:fillRect/>
          </a:stretch>
        </p:blipFill>
        <p:spPr>
          <a:xfrm>
            <a:off x="4432680" y="947519"/>
            <a:ext cx="3343319" cy="780480"/>
          </a:xfrm>
          <a:prstGeom prst="rect">
            <a:avLst/>
          </a:prstGeom>
          <a:noFill/>
          <a:ln cap="flat">
            <a:noFill/>
          </a:ln>
        </p:spPr>
      </p:pic>
      <p:pic>
        <p:nvPicPr>
          <p:cNvPr id="5" name="Image 4">
            <a:extLst>
              <a:ext uri="{FF2B5EF4-FFF2-40B4-BE49-F238E27FC236}">
                <a16:creationId xmlns:a16="http://schemas.microsoft.com/office/drawing/2014/main" xmlns="" id="{00000000-0000-0000-0000-000000000000}"/>
              </a:ext>
            </a:extLst>
          </p:cNvPr>
          <p:cNvPicPr>
            <a:picLocks noChangeAspect="1"/>
          </p:cNvPicPr>
          <p:nvPr/>
        </p:nvPicPr>
        <p:blipFill>
          <a:blip r:embed="rId5">
            <a:lum/>
            <a:alphaModFix/>
          </a:blip>
          <a:srcRect/>
          <a:stretch>
            <a:fillRect/>
          </a:stretch>
        </p:blipFill>
        <p:spPr>
          <a:xfrm>
            <a:off x="1057320" y="2051640"/>
            <a:ext cx="3190680" cy="828359"/>
          </a:xfrm>
          <a:prstGeom prst="rect">
            <a:avLst/>
          </a:prstGeom>
          <a:noFill/>
          <a:ln cap="flat">
            <a:noFill/>
          </a:ln>
        </p:spPr>
      </p:pic>
      <p:pic>
        <p:nvPicPr>
          <p:cNvPr id="6" name="Image 5">
            <a:extLst>
              <a:ext uri="{FF2B5EF4-FFF2-40B4-BE49-F238E27FC236}">
                <a16:creationId xmlns:a16="http://schemas.microsoft.com/office/drawing/2014/main" xmlns="" id="{00000000-0000-0000-0000-000000000000}"/>
              </a:ext>
            </a:extLst>
          </p:cNvPr>
          <p:cNvPicPr>
            <a:picLocks noChangeAspect="1"/>
          </p:cNvPicPr>
          <p:nvPr/>
        </p:nvPicPr>
        <p:blipFill>
          <a:blip r:embed="rId6">
            <a:lum/>
            <a:alphaModFix/>
          </a:blip>
          <a:srcRect/>
          <a:stretch>
            <a:fillRect/>
          </a:stretch>
        </p:blipFill>
        <p:spPr>
          <a:xfrm>
            <a:off x="1152000" y="3024000"/>
            <a:ext cx="3333600" cy="732959"/>
          </a:xfrm>
          <a:prstGeom prst="rect">
            <a:avLst/>
          </a:prstGeom>
          <a:noFill/>
          <a:ln cap="flat">
            <a:noFill/>
          </a:ln>
        </p:spPr>
      </p:pic>
      <p:sp>
        <p:nvSpPr>
          <p:cNvPr id="7" name="ZoneTexte 6"/>
          <p:cNvSpPr txBox="1"/>
          <p:nvPr/>
        </p:nvSpPr>
        <p:spPr>
          <a:xfrm>
            <a:off x="1638360" y="581760"/>
            <a:ext cx="3761640" cy="426240"/>
          </a:xfrm>
          <a:prstGeom prst="rect">
            <a:avLst/>
          </a:prstGeom>
          <a:noFill/>
          <a:ln cap="flat">
            <a:noFill/>
          </a:ln>
        </p:spPr>
        <p:txBody>
          <a:bodyPr vert="horz" wrap="none" lIns="90000" tIns="45000" rIns="90000" bIns="45000" anchor="t" anchorCtr="0" compatLnSpc="0">
            <a:spAutoFit/>
          </a:bodyPr>
          <a:lstStyle/>
          <a:p>
            <a:pPr marL="0" marR="0" lvl="0" indent="0" algn="just" rtl="0" hangingPunct="0">
              <a:lnSpc>
                <a:spcPct val="100000"/>
              </a:lnSpc>
              <a:spcBef>
                <a:spcPts val="0"/>
              </a:spcBef>
              <a:spcAft>
                <a:spcPts val="0"/>
              </a:spcAft>
              <a:buNone/>
              <a:tabLst/>
            </a:pPr>
            <a:r>
              <a:rPr lang="fr-FR" sz="1800" b="0" i="0" u="none" strike="noStrike" kern="1200" cap="none" spc="0" baseline="0">
                <a:ln>
                  <a:noFill/>
                </a:ln>
                <a:solidFill>
                  <a:srgbClr val="000000"/>
                </a:solidFill>
                <a:highlight>
                  <a:scrgbClr r="0" g="0" b="0">
                    <a:alpha val="0"/>
                  </a:scrgbClr>
                </a:highlight>
                <a:latin typeface="Liberation Sans" pitchFamily="18"/>
                <a:ea typeface="Microsoft YaHei" pitchFamily="2"/>
                <a:cs typeface="Lucida Sans" pitchFamily="2"/>
              </a:rPr>
              <a:t>Quelques </a:t>
            </a:r>
            <a:r>
              <a:rPr lang="fr-FR" sz="1800" b="0" i="1" u="none" strike="noStrike" kern="1200" cap="none" spc="0" baseline="0">
                <a:ln>
                  <a:noFill/>
                </a:ln>
                <a:solidFill>
                  <a:srgbClr val="000000"/>
                </a:solidFill>
                <a:highlight>
                  <a:scrgbClr r="0" g="0" b="0">
                    <a:alpha val="0"/>
                  </a:scrgbClr>
                </a:highlight>
                <a:latin typeface="Liberation Sans" pitchFamily="18"/>
                <a:ea typeface="Microsoft YaHei" pitchFamily="2"/>
                <a:cs typeface="Lucida Sans" pitchFamily="2"/>
              </a:rPr>
              <a:t>verbatim</a:t>
            </a:r>
          </a:p>
        </p:txBody>
      </p:sp>
      <p:pic>
        <p:nvPicPr>
          <p:cNvPr id="8" name="Image 7">
            <a:extLst>
              <a:ext uri="{FF2B5EF4-FFF2-40B4-BE49-F238E27FC236}">
                <a16:creationId xmlns:a16="http://schemas.microsoft.com/office/drawing/2014/main" xmlns="" id="{00000000-0000-0000-0000-000000000000}"/>
              </a:ext>
            </a:extLst>
          </p:cNvPr>
          <p:cNvPicPr>
            <a:picLocks noChangeAspect="1"/>
          </p:cNvPicPr>
          <p:nvPr/>
        </p:nvPicPr>
        <p:blipFill>
          <a:blip r:embed="rId7">
            <a:lum/>
            <a:alphaModFix/>
          </a:blip>
          <a:srcRect/>
          <a:stretch>
            <a:fillRect/>
          </a:stretch>
        </p:blipFill>
        <p:spPr>
          <a:xfrm>
            <a:off x="503999" y="1068480"/>
            <a:ext cx="3389760" cy="803519"/>
          </a:xfrm>
          <a:prstGeom prst="rect">
            <a:avLst/>
          </a:prstGeom>
          <a:noFill/>
          <a:ln cap="flat">
            <a:noFill/>
          </a:ln>
        </p:spPr>
      </p:pic>
      <p:pic>
        <p:nvPicPr>
          <p:cNvPr id="9" name="Image 8">
            <a:extLst>
              <a:ext uri="{FF2B5EF4-FFF2-40B4-BE49-F238E27FC236}">
                <a16:creationId xmlns:a16="http://schemas.microsoft.com/office/drawing/2014/main" xmlns="" id="{00000000-0000-0000-0000-000000000000}"/>
              </a:ext>
            </a:extLst>
          </p:cNvPr>
          <p:cNvPicPr>
            <a:picLocks noChangeAspect="1"/>
          </p:cNvPicPr>
          <p:nvPr/>
        </p:nvPicPr>
        <p:blipFill>
          <a:blip r:embed="rId8">
            <a:lum/>
            <a:alphaModFix/>
          </a:blip>
          <a:srcRect/>
          <a:stretch>
            <a:fillRect/>
          </a:stretch>
        </p:blipFill>
        <p:spPr>
          <a:xfrm>
            <a:off x="5101920" y="1935360"/>
            <a:ext cx="3610079" cy="1304640"/>
          </a:xfrm>
          <a:prstGeom prst="rect">
            <a:avLst/>
          </a:prstGeom>
          <a:noFill/>
          <a:ln cap="flat">
            <a:noFill/>
          </a:ln>
        </p:spPr>
      </p:pic>
      <p:pic>
        <p:nvPicPr>
          <p:cNvPr id="10" name="Image 9">
            <a:extLst>
              <a:ext uri="{FF2B5EF4-FFF2-40B4-BE49-F238E27FC236}">
                <a16:creationId xmlns:a16="http://schemas.microsoft.com/office/drawing/2014/main" xmlns="" id="{00000000-0000-0000-0000-000000000000}"/>
              </a:ext>
            </a:extLst>
          </p:cNvPr>
          <p:cNvPicPr>
            <a:picLocks noChangeAspect="1"/>
          </p:cNvPicPr>
          <p:nvPr/>
        </p:nvPicPr>
        <p:blipFill>
          <a:blip r:embed="rId9">
            <a:lum/>
            <a:alphaModFix/>
          </a:blip>
          <a:srcRect/>
          <a:stretch>
            <a:fillRect/>
          </a:stretch>
        </p:blipFill>
        <p:spPr>
          <a:xfrm>
            <a:off x="4608000" y="3846600"/>
            <a:ext cx="3591000" cy="761399"/>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page10">
    <p:spTree>
      <p:nvGrpSpPr>
        <p:cNvPr id="1" name=""/>
        <p:cNvGrpSpPr/>
        <p:nvPr/>
      </p:nvGrpSpPr>
      <p:grpSpPr>
        <a:xfrm>
          <a:off x="0" y="0"/>
          <a:ext cx="0" cy="0"/>
          <a:chOff x="0" y="0"/>
          <a:chExt cx="0" cy="0"/>
        </a:xfrm>
      </p:grpSpPr>
      <p:sp>
        <p:nvSpPr>
          <p:cNvPr id="8" name="Espace réservé du numéro de diapositive 2"/>
          <p:cNvSpPr>
            <a:spLocks noGrp="1"/>
          </p:cNvSpPr>
          <p:nvPr>
            <p:ph type="sldNum" sz="quarter" idx="11"/>
          </p:nvPr>
        </p:nvSpPr>
        <p:spPr/>
        <p:txBody>
          <a:bodyPr/>
          <a:lstStyle/>
          <a:p>
            <a:pPr lvl="0"/>
            <a:fld id="{6891FF4B-0351-4A47-94AD-01224E84CB00}" type="slidenum">
              <a:t>10</a:t>
            </a:fld>
            <a:endParaRPr lang="fr-FR"/>
          </a:p>
        </p:txBody>
      </p:sp>
      <p:sp>
        <p:nvSpPr>
          <p:cNvPr id="9"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3"/>
          <p:cNvSpPr txBox="1">
            <a:spLocks noGrp="1"/>
          </p:cNvSpPr>
          <p:nvPr>
            <p:ph type="title" idx="4294967295"/>
          </p:nvPr>
        </p:nvSpPr>
        <p:spPr>
          <a:xfrm>
            <a:off x="1368000" y="217440"/>
            <a:ext cx="6408000" cy="719640"/>
          </a:xfrm>
        </p:spPr>
        <p:txBody>
          <a:bodyPr/>
          <a:lstStyle/>
          <a:p>
            <a:pPr lvl="0"/>
            <a:r>
              <a:rPr lang="fr-FR"/>
              <a:t>La concertation territoriale</a:t>
            </a:r>
          </a:p>
        </p:txBody>
      </p:sp>
      <p:sp>
        <p:nvSpPr>
          <p:cNvPr id="3" name="Titre 1_4"/>
          <p:cNvSpPr txBox="1">
            <a:spLocks noGrp="1"/>
          </p:cNvSpPr>
          <p:nvPr>
            <p:ph type="title" idx="4294967295"/>
          </p:nvPr>
        </p:nvSpPr>
        <p:spPr>
          <a:xfrm>
            <a:off x="1368000" y="217440"/>
            <a:ext cx="6408000" cy="719640"/>
          </a:xfrm>
        </p:spPr>
        <p:txBody>
          <a:bodyPr/>
          <a:lstStyle/>
          <a:p>
            <a:pPr lvl="0"/>
            <a:r>
              <a:rPr lang="fr-FR"/>
              <a:t>La concertation territoriale</a:t>
            </a:r>
          </a:p>
        </p:txBody>
      </p:sp>
      <p:sp>
        <p:nvSpPr>
          <p:cNvPr id="4" name="Titre 1_5"/>
          <p:cNvSpPr txBox="1">
            <a:spLocks noGrp="1"/>
          </p:cNvSpPr>
          <p:nvPr>
            <p:ph type="title" idx="4294967295"/>
          </p:nvPr>
        </p:nvSpPr>
        <p:spPr>
          <a:xfrm>
            <a:off x="1368000" y="217440"/>
            <a:ext cx="6408000" cy="719640"/>
          </a:xfrm>
        </p:spPr>
        <p:txBody>
          <a:bodyPr/>
          <a:lstStyle/>
          <a:p>
            <a:pPr lvl="0"/>
            <a:r>
              <a:rPr lang="fr-FR"/>
              <a:t>La concertation territoriale- </a:t>
            </a:r>
            <a:r>
              <a:rPr lang="fr-FR" sz="2800"/>
              <a:t>étape 2</a:t>
            </a:r>
          </a:p>
        </p:txBody>
      </p:sp>
      <p:sp>
        <p:nvSpPr>
          <p:cNvPr id="5" name="ZoneTexte 4"/>
          <p:cNvSpPr txBox="1"/>
          <p:nvPr/>
        </p:nvSpPr>
        <p:spPr>
          <a:xfrm>
            <a:off x="144000" y="1368000"/>
            <a:ext cx="5400000" cy="60228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0" i="0" u="none" strike="noStrike" kern="1200" cap="none" spc="0" baseline="0">
                <a:ln>
                  <a:noFill/>
                </a:ln>
                <a:solidFill>
                  <a:srgbClr val="000000"/>
                </a:solidFill>
                <a:highlight>
                  <a:scrgbClr r="0" g="0" b="0">
                    <a:alpha val="0"/>
                  </a:scrgbClr>
                </a:highlight>
                <a:latin typeface="Liberation Sans" pitchFamily="18"/>
                <a:ea typeface="Microsoft YaHei" pitchFamily="2"/>
                <a:cs typeface="Lucida Sans" pitchFamily="2"/>
              </a:rPr>
              <a:t>Des ateliers de co-construction en 3 demi-journées</a:t>
            </a:r>
          </a:p>
        </p:txBody>
      </p:sp>
      <p:pic>
        <p:nvPicPr>
          <p:cNvPr id="6" name="Image 5">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5477400" y="648000"/>
            <a:ext cx="3522600" cy="2376000"/>
          </a:xfrm>
          <a:prstGeom prst="rect">
            <a:avLst/>
          </a:prstGeom>
          <a:noFill/>
          <a:ln cap="flat">
            <a:noFill/>
          </a:ln>
        </p:spPr>
      </p:pic>
      <p:pic>
        <p:nvPicPr>
          <p:cNvPr id="7" name="Image 6">
            <a:extLst>
              <a:ext uri="{FF2B5EF4-FFF2-40B4-BE49-F238E27FC236}">
                <a16:creationId xmlns:a16="http://schemas.microsoft.com/office/drawing/2014/main" xmlns="" id="{00000000-0000-0000-0000-000000000000}"/>
              </a:ext>
            </a:extLst>
          </p:cNvPr>
          <p:cNvPicPr>
            <a:picLocks noChangeAspect="1"/>
          </p:cNvPicPr>
          <p:nvPr/>
        </p:nvPicPr>
        <p:blipFill>
          <a:blip r:embed="rId4">
            <a:lum/>
            <a:alphaModFix/>
          </a:blip>
          <a:srcRect/>
          <a:stretch>
            <a:fillRect/>
          </a:stretch>
        </p:blipFill>
        <p:spPr>
          <a:xfrm>
            <a:off x="216000" y="2520000"/>
            <a:ext cx="6552000" cy="223884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page11">
    <p:spTree>
      <p:nvGrpSpPr>
        <p:cNvPr id="1" name=""/>
        <p:cNvGrpSpPr/>
        <p:nvPr/>
      </p:nvGrpSpPr>
      <p:grpSpPr>
        <a:xfrm>
          <a:off x="0" y="0"/>
          <a:ext cx="0" cy="0"/>
          <a:chOff x="0" y="0"/>
          <a:chExt cx="0" cy="0"/>
        </a:xfrm>
      </p:grpSpPr>
      <p:sp>
        <p:nvSpPr>
          <p:cNvPr id="31" name="Espace réservé du numéro de diapositive 2"/>
          <p:cNvSpPr>
            <a:spLocks noGrp="1"/>
          </p:cNvSpPr>
          <p:nvPr>
            <p:ph type="sldNum" sz="quarter" idx="11"/>
          </p:nvPr>
        </p:nvSpPr>
        <p:spPr/>
        <p:txBody>
          <a:bodyPr/>
          <a:lstStyle/>
          <a:p>
            <a:pPr lvl="0"/>
            <a:fld id="{F9468F50-3054-4F65-883E-B485F959A9F9}" type="slidenum">
              <a:t>11</a:t>
            </a:fld>
            <a:endParaRPr lang="fr-FR"/>
          </a:p>
        </p:txBody>
      </p:sp>
      <p:sp>
        <p:nvSpPr>
          <p:cNvPr id="32"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Forme libre 1"/>
          <p:cNvSpPr/>
          <p:nvPr/>
        </p:nvSpPr>
        <p:spPr>
          <a:xfrm>
            <a:off x="360000" y="864000"/>
            <a:ext cx="1655999" cy="165599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729FCF"/>
          </a:solidFill>
          <a:ln w="0" cap="flat">
            <a:solidFill>
              <a:srgbClr val="000000"/>
            </a:solidFill>
            <a:prstDash val="solid"/>
            <a:roun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pPr>
            <a:r>
              <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rPr>
              <a:t>L’attitude</a:t>
            </a:r>
          </a:p>
          <a:p>
            <a:pPr marL="0" marR="0" lvl="0" indent="0" algn="ctr" rtl="0"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a:p>
            <a:pPr marL="0" marR="0" lvl="0" indent="0" algn="ctr" rtl="0" hangingPunct="0">
              <a:lnSpc>
                <a:spcPct val="100000"/>
              </a:lnSpc>
              <a:spcBef>
                <a:spcPts val="0"/>
              </a:spcBef>
              <a:spcAft>
                <a:spcPts val="0"/>
              </a:spcAft>
              <a:buNone/>
              <a:tabLst/>
            </a:pPr>
            <a:r>
              <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rPr>
              <a:t>« C’est bon/bien »</a:t>
            </a:r>
          </a:p>
        </p:txBody>
      </p:sp>
      <p:sp>
        <p:nvSpPr>
          <p:cNvPr id="3" name="Forme libre 2"/>
          <p:cNvSpPr/>
          <p:nvPr/>
        </p:nvSpPr>
        <p:spPr>
          <a:xfrm>
            <a:off x="2160000" y="1512000"/>
            <a:ext cx="432000" cy="432000"/>
          </a:xfrm>
          <a:custGeom>
            <a:avLst>
              <a:gd name="f0" fmla="val 8232"/>
            </a:avLst>
            <a:gdLst>
              <a:gd name="f1" fmla="val 10800000"/>
              <a:gd name="f2" fmla="val 5400000"/>
              <a:gd name="f3" fmla="val 180"/>
              <a:gd name="f4" fmla="val w"/>
              <a:gd name="f5" fmla="val h"/>
              <a:gd name="f6" fmla="val ss"/>
              <a:gd name="f7" fmla="val 0"/>
              <a:gd name="f8" fmla="val 10800"/>
              <a:gd name="f9" fmla="val -2147483647"/>
              <a:gd name="f10" fmla="val 2147483647"/>
              <a:gd name="f11" fmla="+- 0 0 0"/>
              <a:gd name="f12" fmla="abs f4"/>
              <a:gd name="f13" fmla="abs f5"/>
              <a:gd name="f14" fmla="abs f6"/>
              <a:gd name="f15" fmla="pin 0 f0 10800"/>
              <a:gd name="f16" fmla="*/ f11 f1 1"/>
              <a:gd name="f17" fmla="?: f12 f4 1"/>
              <a:gd name="f18" fmla="?: f13 f5 1"/>
              <a:gd name="f19" fmla="?: f14 f6 1"/>
              <a:gd name="f20" fmla="*/ f15 10799 1"/>
              <a:gd name="f21" fmla="*/ f16 1 f3"/>
              <a:gd name="f22" fmla="*/ f17 1 21600"/>
              <a:gd name="f23" fmla="*/ f18 1 21600"/>
              <a:gd name="f24" fmla="*/ 21600 f17 1"/>
              <a:gd name="f25" fmla="*/ 21600 f18 1"/>
              <a:gd name="f26" fmla="*/ f20 1 10800"/>
              <a:gd name="f27" fmla="+- f21 0 f2"/>
              <a:gd name="f28" fmla="min f23 f22"/>
              <a:gd name="f29" fmla="*/ f24 1 f19"/>
              <a:gd name="f30" fmla="*/ f25 1 f19"/>
              <a:gd name="f31" fmla="val f26"/>
              <a:gd name="f32" fmla="+- f29 0 f26"/>
              <a:gd name="f33" fmla="+- f30 0 f26"/>
              <a:gd name="f34" fmla="*/ f15 f28 1"/>
              <a:gd name="f35" fmla="*/ f7 f28 1"/>
              <a:gd name="f36" fmla="*/ f31 f28 1"/>
              <a:gd name="f37" fmla="*/ f29 f28 1"/>
              <a:gd name="f38" fmla="*/ f30 f28 1"/>
              <a:gd name="f39" fmla="*/ 10800 f28 1"/>
              <a:gd name="f40" fmla="*/ f32 f28 1"/>
              <a:gd name="f41" fmla="*/ f33 f28 1"/>
            </a:gdLst>
            <a:ahLst>
              <a:ahXY gdRefX="f0" minX="f7" maxX="f8">
                <a:pos x="f34" y="f35"/>
              </a:ahXY>
            </a:ahLst>
            <a:cxnLst>
              <a:cxn ang="3cd4">
                <a:pos x="hc" y="t"/>
              </a:cxn>
              <a:cxn ang="0">
                <a:pos x="r" y="vc"/>
              </a:cxn>
              <a:cxn ang="cd4">
                <a:pos x="hc" y="b"/>
              </a:cxn>
              <a:cxn ang="cd2">
                <a:pos x="l" y="vc"/>
              </a:cxn>
              <a:cxn ang="f27">
                <a:pos x="f39" y="f35"/>
              </a:cxn>
              <a:cxn ang="f27">
                <a:pos x="f35" y="f39"/>
              </a:cxn>
              <a:cxn ang="f27">
                <a:pos x="f39" y="f38"/>
              </a:cxn>
              <a:cxn ang="f27">
                <a:pos x="f37" y="f39"/>
              </a:cxn>
            </a:cxnLst>
            <a:rect l="f36" t="f36" r="f40" b="f41"/>
            <a:pathLst>
              <a:path>
                <a:moveTo>
                  <a:pt x="f36" y="f35"/>
                </a:moveTo>
                <a:lnTo>
                  <a:pt x="f40" y="f35"/>
                </a:lnTo>
                <a:lnTo>
                  <a:pt x="f40" y="f36"/>
                </a:lnTo>
                <a:lnTo>
                  <a:pt x="f37" y="f36"/>
                </a:lnTo>
                <a:lnTo>
                  <a:pt x="f37" y="f41"/>
                </a:lnTo>
                <a:lnTo>
                  <a:pt x="f40" y="f41"/>
                </a:lnTo>
                <a:lnTo>
                  <a:pt x="f40" y="f38"/>
                </a:lnTo>
                <a:lnTo>
                  <a:pt x="f36" y="f38"/>
                </a:lnTo>
                <a:lnTo>
                  <a:pt x="f36" y="f41"/>
                </a:lnTo>
                <a:lnTo>
                  <a:pt x="f35" y="f41"/>
                </a:lnTo>
                <a:lnTo>
                  <a:pt x="f35" y="f36"/>
                </a:lnTo>
                <a:lnTo>
                  <a:pt x="f36" y="f36"/>
                </a:lnTo>
                <a:lnTo>
                  <a:pt x="f36" y="f35"/>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4" name="Forme libre 3"/>
          <p:cNvSpPr/>
          <p:nvPr/>
        </p:nvSpPr>
        <p:spPr>
          <a:xfrm>
            <a:off x="2736000" y="864000"/>
            <a:ext cx="1655999" cy="165599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FFF38"/>
          </a:solidFill>
          <a:ln w="0" cap="flat">
            <a:solidFill>
              <a:srgbClr val="000000"/>
            </a:solidFill>
            <a:prstDash val="solid"/>
            <a:roun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pPr>
            <a:r>
              <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rPr>
              <a:t>La norme</a:t>
            </a:r>
          </a:p>
          <a:p>
            <a:pPr marL="0" marR="0" lvl="0" indent="0" algn="ctr" rtl="0"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a:p>
            <a:pPr marL="0" marR="0" lvl="0" indent="0" algn="ctr" rtl="0" hangingPunct="0">
              <a:lnSpc>
                <a:spcPct val="100000"/>
              </a:lnSpc>
              <a:spcBef>
                <a:spcPts val="0"/>
              </a:spcBef>
              <a:spcAft>
                <a:spcPts val="0"/>
              </a:spcAft>
              <a:buNone/>
              <a:tabLst/>
            </a:pPr>
            <a:r>
              <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rPr>
              <a:t>« C’est ce qu’il</a:t>
            </a:r>
          </a:p>
          <a:p>
            <a:pPr marL="0" marR="0" lvl="0" indent="0" algn="ctr" rtl="0" hangingPunct="0">
              <a:lnSpc>
                <a:spcPct val="100000"/>
              </a:lnSpc>
              <a:spcBef>
                <a:spcPts val="0"/>
              </a:spcBef>
              <a:spcAft>
                <a:spcPts val="0"/>
              </a:spcAft>
              <a:buNone/>
              <a:tabLst/>
            </a:pPr>
            <a:r>
              <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rPr>
              <a:t>faut »</a:t>
            </a:r>
          </a:p>
        </p:txBody>
      </p:sp>
      <p:sp>
        <p:nvSpPr>
          <p:cNvPr id="5" name="Forme libre 4"/>
          <p:cNvSpPr/>
          <p:nvPr/>
        </p:nvSpPr>
        <p:spPr>
          <a:xfrm>
            <a:off x="4536000" y="1512000"/>
            <a:ext cx="432000" cy="432000"/>
          </a:xfrm>
          <a:custGeom>
            <a:avLst>
              <a:gd name="f0" fmla="val 8232"/>
            </a:avLst>
            <a:gdLst>
              <a:gd name="f1" fmla="val 10800000"/>
              <a:gd name="f2" fmla="val 5400000"/>
              <a:gd name="f3" fmla="val 180"/>
              <a:gd name="f4" fmla="val w"/>
              <a:gd name="f5" fmla="val h"/>
              <a:gd name="f6" fmla="val ss"/>
              <a:gd name="f7" fmla="val 0"/>
              <a:gd name="f8" fmla="val 10800"/>
              <a:gd name="f9" fmla="val -2147483647"/>
              <a:gd name="f10" fmla="val 2147483647"/>
              <a:gd name="f11" fmla="+- 0 0 0"/>
              <a:gd name="f12" fmla="abs f4"/>
              <a:gd name="f13" fmla="abs f5"/>
              <a:gd name="f14" fmla="abs f6"/>
              <a:gd name="f15" fmla="pin 0 f0 10800"/>
              <a:gd name="f16" fmla="*/ f11 f1 1"/>
              <a:gd name="f17" fmla="?: f12 f4 1"/>
              <a:gd name="f18" fmla="?: f13 f5 1"/>
              <a:gd name="f19" fmla="?: f14 f6 1"/>
              <a:gd name="f20" fmla="*/ f15 10799 1"/>
              <a:gd name="f21" fmla="*/ f16 1 f3"/>
              <a:gd name="f22" fmla="*/ f17 1 21600"/>
              <a:gd name="f23" fmla="*/ f18 1 21600"/>
              <a:gd name="f24" fmla="*/ 21600 f17 1"/>
              <a:gd name="f25" fmla="*/ 21600 f18 1"/>
              <a:gd name="f26" fmla="*/ f20 1 10800"/>
              <a:gd name="f27" fmla="+- f21 0 f2"/>
              <a:gd name="f28" fmla="min f23 f22"/>
              <a:gd name="f29" fmla="*/ f24 1 f19"/>
              <a:gd name="f30" fmla="*/ f25 1 f19"/>
              <a:gd name="f31" fmla="val f26"/>
              <a:gd name="f32" fmla="+- f29 0 f26"/>
              <a:gd name="f33" fmla="+- f30 0 f26"/>
              <a:gd name="f34" fmla="*/ f15 f28 1"/>
              <a:gd name="f35" fmla="*/ f7 f28 1"/>
              <a:gd name="f36" fmla="*/ f31 f28 1"/>
              <a:gd name="f37" fmla="*/ f29 f28 1"/>
              <a:gd name="f38" fmla="*/ f30 f28 1"/>
              <a:gd name="f39" fmla="*/ 10800 f28 1"/>
              <a:gd name="f40" fmla="*/ f32 f28 1"/>
              <a:gd name="f41" fmla="*/ f33 f28 1"/>
            </a:gdLst>
            <a:ahLst>
              <a:ahXY gdRefX="f0" minX="f7" maxX="f8">
                <a:pos x="f34" y="f35"/>
              </a:ahXY>
            </a:ahLst>
            <a:cxnLst>
              <a:cxn ang="3cd4">
                <a:pos x="hc" y="t"/>
              </a:cxn>
              <a:cxn ang="0">
                <a:pos x="r" y="vc"/>
              </a:cxn>
              <a:cxn ang="cd4">
                <a:pos x="hc" y="b"/>
              </a:cxn>
              <a:cxn ang="cd2">
                <a:pos x="l" y="vc"/>
              </a:cxn>
              <a:cxn ang="f27">
                <a:pos x="f39" y="f35"/>
              </a:cxn>
              <a:cxn ang="f27">
                <a:pos x="f35" y="f39"/>
              </a:cxn>
              <a:cxn ang="f27">
                <a:pos x="f39" y="f38"/>
              </a:cxn>
              <a:cxn ang="f27">
                <a:pos x="f37" y="f39"/>
              </a:cxn>
            </a:cxnLst>
            <a:rect l="f36" t="f36" r="f40" b="f41"/>
            <a:pathLst>
              <a:path>
                <a:moveTo>
                  <a:pt x="f36" y="f35"/>
                </a:moveTo>
                <a:lnTo>
                  <a:pt x="f40" y="f35"/>
                </a:lnTo>
                <a:lnTo>
                  <a:pt x="f40" y="f36"/>
                </a:lnTo>
                <a:lnTo>
                  <a:pt x="f37" y="f36"/>
                </a:lnTo>
                <a:lnTo>
                  <a:pt x="f37" y="f41"/>
                </a:lnTo>
                <a:lnTo>
                  <a:pt x="f40" y="f41"/>
                </a:lnTo>
                <a:lnTo>
                  <a:pt x="f40" y="f38"/>
                </a:lnTo>
                <a:lnTo>
                  <a:pt x="f36" y="f38"/>
                </a:lnTo>
                <a:lnTo>
                  <a:pt x="f36" y="f41"/>
                </a:lnTo>
                <a:lnTo>
                  <a:pt x="f35" y="f41"/>
                </a:lnTo>
                <a:lnTo>
                  <a:pt x="f35" y="f36"/>
                </a:lnTo>
                <a:lnTo>
                  <a:pt x="f36" y="f36"/>
                </a:lnTo>
                <a:lnTo>
                  <a:pt x="f36" y="f35"/>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6" name="Forme libre 5"/>
          <p:cNvSpPr/>
          <p:nvPr/>
        </p:nvSpPr>
        <p:spPr>
          <a:xfrm>
            <a:off x="5112000" y="864000"/>
            <a:ext cx="1655999" cy="165599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FD428"/>
          </a:solidFill>
          <a:ln w="0" cap="flat">
            <a:solidFill>
              <a:srgbClr val="000000"/>
            </a:solidFill>
            <a:prstDash val="solid"/>
            <a:roun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pPr>
            <a:r>
              <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rPr>
              <a:t>Le contrôle</a:t>
            </a:r>
          </a:p>
          <a:p>
            <a:pPr marL="0" marR="0" lvl="0" indent="0" algn="ctr" rtl="0"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a:p>
            <a:pPr marL="0" marR="0" lvl="0" indent="0" algn="ctr" rtl="0" hangingPunct="0">
              <a:lnSpc>
                <a:spcPct val="100000"/>
              </a:lnSpc>
              <a:spcBef>
                <a:spcPts val="0"/>
              </a:spcBef>
              <a:spcAft>
                <a:spcPts val="0"/>
              </a:spcAft>
              <a:buNone/>
              <a:tabLst/>
            </a:pPr>
            <a:r>
              <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rPr>
              <a:t>« Je peux le faire »</a:t>
            </a:r>
          </a:p>
        </p:txBody>
      </p:sp>
      <p:sp>
        <p:nvSpPr>
          <p:cNvPr id="7" name="Forme libre 6"/>
          <p:cNvSpPr/>
          <p:nvPr/>
        </p:nvSpPr>
        <p:spPr>
          <a:xfrm>
            <a:off x="7416000" y="864000"/>
            <a:ext cx="1655999" cy="165599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5EB91E"/>
          </a:solidFill>
          <a:ln w="0" cap="flat">
            <a:solidFill>
              <a:srgbClr val="000000"/>
            </a:solidFill>
            <a:prstDash val="solid"/>
            <a:roun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pPr>
            <a:r>
              <a:rPr lang="fr-FR" sz="1400" b="0" i="0" u="none" strike="noStrike" kern="1200" cap="none" spc="0" baseline="0">
                <a:ln>
                  <a:noFill/>
                </a:ln>
                <a:highlight>
                  <a:scrgbClr r="0" g="0" b="0">
                    <a:alpha val="0"/>
                  </a:scrgbClr>
                </a:highlight>
                <a:latin typeface="Liberation Sans" pitchFamily="18"/>
                <a:ea typeface="Microsoft YaHei" pitchFamily="2"/>
                <a:cs typeface="Lucida Sans" pitchFamily="2"/>
              </a:rPr>
              <a:t>Comportement</a:t>
            </a:r>
          </a:p>
        </p:txBody>
      </p:sp>
      <p:grpSp>
        <p:nvGrpSpPr>
          <p:cNvPr id="8" name="Groupe 7"/>
          <p:cNvGrpSpPr/>
          <p:nvPr/>
        </p:nvGrpSpPr>
        <p:grpSpPr>
          <a:xfrm>
            <a:off x="6912000" y="1584000"/>
            <a:ext cx="432000" cy="360000"/>
            <a:chOff x="6912000" y="1584000"/>
            <a:chExt cx="432000" cy="360000"/>
          </a:xfrm>
        </p:grpSpPr>
        <p:sp>
          <p:nvSpPr>
            <p:cNvPr id="9" name="Forme libre 8"/>
            <p:cNvSpPr/>
            <p:nvPr/>
          </p:nvSpPr>
          <p:spPr>
            <a:xfrm>
              <a:off x="6912000" y="1800000"/>
              <a:ext cx="432000" cy="144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10" name="Forme libre 9"/>
            <p:cNvSpPr/>
            <p:nvPr/>
          </p:nvSpPr>
          <p:spPr>
            <a:xfrm>
              <a:off x="6912000" y="1584000"/>
              <a:ext cx="432000" cy="144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grpSp>
      <p:sp>
        <p:nvSpPr>
          <p:cNvPr id="11" name="Forme libre 10"/>
          <p:cNvSpPr/>
          <p:nvPr/>
        </p:nvSpPr>
        <p:spPr>
          <a:xfrm>
            <a:off x="8136000" y="2664000"/>
            <a:ext cx="216000" cy="1584000"/>
          </a:xfrm>
          <a:custGeom>
            <a:avLst>
              <a:gd name="f0" fmla="val 19554"/>
              <a:gd name="f1" fmla="val 6253"/>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12" name="Forme libre 11"/>
          <p:cNvSpPr/>
          <p:nvPr/>
        </p:nvSpPr>
        <p:spPr>
          <a:xfrm>
            <a:off x="432000" y="3024000"/>
            <a:ext cx="1728000" cy="720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Ceux qui ne se posent</a:t>
            </a:r>
          </a:p>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pas la question</a:t>
            </a:r>
          </a:p>
        </p:txBody>
      </p:sp>
      <p:sp>
        <p:nvSpPr>
          <p:cNvPr id="13" name="Forme libre 12"/>
          <p:cNvSpPr/>
          <p:nvPr/>
        </p:nvSpPr>
        <p:spPr>
          <a:xfrm>
            <a:off x="2808000" y="3024000"/>
            <a:ext cx="1728000" cy="720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Ceux qui commencent</a:t>
            </a:r>
          </a:p>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se poser la question</a:t>
            </a:r>
          </a:p>
        </p:txBody>
      </p:sp>
      <p:sp>
        <p:nvSpPr>
          <p:cNvPr id="14" name="Forme libre 13"/>
          <p:cNvSpPr/>
          <p:nvPr/>
        </p:nvSpPr>
        <p:spPr>
          <a:xfrm>
            <a:off x="1080000" y="2664000"/>
            <a:ext cx="216000" cy="432000"/>
          </a:xfrm>
          <a:custGeom>
            <a:avLst>
              <a:gd name="f0" fmla="val 16200"/>
              <a:gd name="f1" fmla="val 5400"/>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15" name="Forme libre 14"/>
          <p:cNvSpPr/>
          <p:nvPr/>
        </p:nvSpPr>
        <p:spPr>
          <a:xfrm>
            <a:off x="3456000" y="2664000"/>
            <a:ext cx="216000" cy="432000"/>
          </a:xfrm>
          <a:custGeom>
            <a:avLst>
              <a:gd name="f0" fmla="val 16200"/>
              <a:gd name="f1" fmla="val 5400"/>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16" name="Forme libre 15"/>
          <p:cNvSpPr/>
          <p:nvPr/>
        </p:nvSpPr>
        <p:spPr>
          <a:xfrm>
            <a:off x="5112000" y="3131999"/>
            <a:ext cx="1728000" cy="503999"/>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Ceux qui sont</a:t>
            </a:r>
          </a:p>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prêt à agir</a:t>
            </a:r>
          </a:p>
        </p:txBody>
      </p:sp>
      <p:sp>
        <p:nvSpPr>
          <p:cNvPr id="17" name="Forme libre 16"/>
          <p:cNvSpPr/>
          <p:nvPr/>
        </p:nvSpPr>
        <p:spPr>
          <a:xfrm>
            <a:off x="5832000" y="2664000"/>
            <a:ext cx="216000" cy="432000"/>
          </a:xfrm>
          <a:custGeom>
            <a:avLst>
              <a:gd name="f0" fmla="val 16200"/>
              <a:gd name="f1" fmla="val 5400"/>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18" name="Forme libre 17"/>
          <p:cNvSpPr/>
          <p:nvPr/>
        </p:nvSpPr>
        <p:spPr>
          <a:xfrm>
            <a:off x="1080000" y="3744000"/>
            <a:ext cx="216000" cy="432000"/>
          </a:xfrm>
          <a:custGeom>
            <a:avLst>
              <a:gd name="f0" fmla="val 16200"/>
              <a:gd name="f1" fmla="val 5400"/>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19" name="Forme libre 18"/>
          <p:cNvSpPr/>
          <p:nvPr/>
        </p:nvSpPr>
        <p:spPr>
          <a:xfrm>
            <a:off x="3456000" y="3744000"/>
            <a:ext cx="216000" cy="432000"/>
          </a:xfrm>
          <a:custGeom>
            <a:avLst>
              <a:gd name="f0" fmla="val 16200"/>
              <a:gd name="f1" fmla="val 5400"/>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20" name="Forme libre 19"/>
          <p:cNvSpPr/>
          <p:nvPr/>
        </p:nvSpPr>
        <p:spPr>
          <a:xfrm>
            <a:off x="5832000" y="3744000"/>
            <a:ext cx="216000" cy="432000"/>
          </a:xfrm>
          <a:custGeom>
            <a:avLst>
              <a:gd name="f0" fmla="val 16200"/>
              <a:gd name="f1" fmla="val 5400"/>
            </a:avLst>
            <a:gdLst>
              <a:gd name="f2" fmla="val w"/>
              <a:gd name="f3" fmla="val h"/>
              <a:gd name="f4" fmla="val 0"/>
              <a:gd name="f5" fmla="val 21600"/>
              <a:gd name="f6" fmla="val 10800"/>
              <a:gd name="f7" fmla="*/ f2 1 21600"/>
              <a:gd name="f8" fmla="*/ f3 1 21600"/>
              <a:gd name="f9" fmla="pin 0 f1 10800"/>
              <a:gd name="f10" fmla="pin 0 f0 21600"/>
              <a:gd name="f11" fmla="val f9"/>
              <a:gd name="f12" fmla="val f10"/>
              <a:gd name="f13" fmla="+- 21600 0 f9"/>
              <a:gd name="f14" fmla="*/ f9 f7 1"/>
              <a:gd name="f15" fmla="*/ f10 f8 1"/>
              <a:gd name="f16" fmla="*/ 0 f8 1"/>
              <a:gd name="f17" fmla="+- 21600 0 f12"/>
              <a:gd name="f18" fmla="*/ f11 f7 1"/>
              <a:gd name="f19" fmla="*/ f13 f7 1"/>
              <a:gd name="f20" fmla="*/ f17 f11 1"/>
              <a:gd name="f21" fmla="*/ f20 1 10800"/>
              <a:gd name="f22" fmla="+- f12 f21 0"/>
              <a:gd name="f23" fmla="*/ f22 f8 1"/>
            </a:gdLst>
            <a:ahLst>
              <a:ahXY gdRefX="f1" minX="f4" maxX="f6" gdRefY="f0" minY="f4" maxY="f5">
                <a:pos x="f14" y="f15"/>
              </a:ahXY>
            </a:ahLst>
            <a:cxnLst>
              <a:cxn ang="3cd4">
                <a:pos x="hc" y="t"/>
              </a:cxn>
              <a:cxn ang="0">
                <a:pos x="r" y="vc"/>
              </a:cxn>
              <a:cxn ang="cd4">
                <a:pos x="hc" y="b"/>
              </a:cxn>
              <a:cxn ang="cd2">
                <a:pos x="l" y="vc"/>
              </a:cxn>
            </a:cxnLst>
            <a:rect l="f18" t="f16" r="f19" b="f23"/>
            <a:pathLst>
              <a:path w="21600" h="21600">
                <a:moveTo>
                  <a:pt x="f11" y="f4"/>
                </a:moveTo>
                <a:lnTo>
                  <a:pt x="f11" y="f12"/>
                </a:lnTo>
                <a:lnTo>
                  <a:pt x="f4" y="f12"/>
                </a:lnTo>
                <a:lnTo>
                  <a:pt x="f6" y="f5"/>
                </a:lnTo>
                <a:lnTo>
                  <a:pt x="f5" y="f12"/>
                </a:lnTo>
                <a:lnTo>
                  <a:pt x="f13" y="f12"/>
                </a:lnTo>
                <a:lnTo>
                  <a:pt x="f13" y="f4"/>
                </a:lnTo>
                <a:close/>
              </a:path>
            </a:pathLst>
          </a:custGeom>
          <a:solidFill>
            <a:srgbClr val="FFFFFF"/>
          </a:solidFill>
          <a:ln w="36000" cap="flat">
            <a:solidFill>
              <a:srgbClr val="000000"/>
            </a:solidFill>
            <a:prstDash val="solid"/>
            <a:round/>
          </a:ln>
        </p:spPr>
        <p:txBody>
          <a:bodyPr wrap="none" lIns="108000" tIns="63000" rIns="108000" bIns="63000" anchor="ctr" anchorCtr="0" compatLnSpc="0">
            <a:no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21" name="Connecteur droit 20"/>
          <p:cNvSpPr/>
          <p:nvPr/>
        </p:nvSpPr>
        <p:spPr>
          <a:xfrm>
            <a:off x="288000" y="4463280"/>
            <a:ext cx="8712000" cy="36000"/>
          </a:xfrm>
          <a:prstGeom prst="line">
            <a:avLst/>
          </a:prstGeom>
          <a:noFill/>
          <a:ln w="36000" cap="flat">
            <a:solidFill>
              <a:srgbClr val="000000"/>
            </a:solidFill>
            <a:prstDash val="solid"/>
            <a:round/>
            <a:tailEnd type="arrow"/>
          </a:ln>
        </p:spPr>
        <p:txBody>
          <a:bodyPr wrap="none" lIns="108000" tIns="63000" rIns="108000" bIns="63000" anchor="t" anchorCtr="0" compatLnSpc="0">
            <a:sp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22" name="Forme libre 21"/>
          <p:cNvSpPr/>
          <p:nvPr/>
        </p:nvSpPr>
        <p:spPr>
          <a:xfrm>
            <a:off x="7703999" y="4320000"/>
            <a:ext cx="1007999" cy="288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Encourager</a:t>
            </a:r>
          </a:p>
        </p:txBody>
      </p:sp>
      <p:sp>
        <p:nvSpPr>
          <p:cNvPr id="23" name="Forme libre 22"/>
          <p:cNvSpPr/>
          <p:nvPr/>
        </p:nvSpPr>
        <p:spPr>
          <a:xfrm>
            <a:off x="792000" y="4320000"/>
            <a:ext cx="1007999" cy="288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Sensibiliser</a:t>
            </a:r>
          </a:p>
        </p:txBody>
      </p:sp>
      <p:sp>
        <p:nvSpPr>
          <p:cNvPr id="24" name="Forme libre 23"/>
          <p:cNvSpPr/>
          <p:nvPr/>
        </p:nvSpPr>
        <p:spPr>
          <a:xfrm>
            <a:off x="3024000" y="4320000"/>
            <a:ext cx="1007999" cy="288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Motiver</a:t>
            </a:r>
          </a:p>
        </p:txBody>
      </p:sp>
      <p:sp>
        <p:nvSpPr>
          <p:cNvPr id="25" name="Forme libre 24"/>
          <p:cNvSpPr/>
          <p:nvPr/>
        </p:nvSpPr>
        <p:spPr>
          <a:xfrm>
            <a:off x="5472000" y="4320000"/>
            <a:ext cx="1007999" cy="288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a:latin typeface="Arial" pitchFamily="34"/>
              </a:defRPr>
            </a:pPr>
            <a:r>
              <a:rPr lang="fr-FR" sz="1300" b="0" i="0" u="none" strike="noStrike" kern="1200" cap="none" spc="0" baseline="0">
                <a:ln>
                  <a:noFill/>
                </a:ln>
                <a:highlight>
                  <a:scrgbClr r="0" g="0" b="0">
                    <a:alpha val="0"/>
                  </a:scrgbClr>
                </a:highlight>
                <a:latin typeface="Arial" pitchFamily="34"/>
                <a:ea typeface="Microsoft YaHei" pitchFamily="2"/>
                <a:cs typeface="Lucida Sans" pitchFamily="2"/>
              </a:rPr>
              <a:t>Inciter</a:t>
            </a:r>
          </a:p>
        </p:txBody>
      </p:sp>
      <p:sp>
        <p:nvSpPr>
          <p:cNvPr id="26" name="Forme libre 25"/>
          <p:cNvSpPr/>
          <p:nvPr/>
        </p:nvSpPr>
        <p:spPr>
          <a:xfrm rot="5525400">
            <a:off x="-177826" y="4219566"/>
            <a:ext cx="867959" cy="252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b="1">
                <a:latin typeface="Arial" pitchFamily="34"/>
              </a:defRPr>
            </a:pPr>
            <a:r>
              <a:rPr lang="fr-FR" sz="1300" b="1" i="0" u="none" strike="noStrike" kern="1200" cap="none" spc="0" baseline="0" dirty="0">
                <a:ln>
                  <a:noFill/>
                </a:ln>
                <a:highlight>
                  <a:scrgbClr r="0" g="0" b="0">
                    <a:alpha val="0"/>
                  </a:scrgbClr>
                </a:highlight>
                <a:latin typeface="Arial" pitchFamily="34"/>
                <a:ea typeface="Microsoft YaHei" pitchFamily="2"/>
                <a:cs typeface="Lucida Sans" pitchFamily="2"/>
              </a:rPr>
              <a:t>Approche</a:t>
            </a:r>
          </a:p>
        </p:txBody>
      </p:sp>
      <p:sp>
        <p:nvSpPr>
          <p:cNvPr id="27" name="Forme libre 26"/>
          <p:cNvSpPr/>
          <p:nvPr/>
        </p:nvSpPr>
        <p:spPr>
          <a:xfrm rot="5525400">
            <a:off x="-251902" y="1673820"/>
            <a:ext cx="867959" cy="252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100" b="1">
                <a:latin typeface="Arial" pitchFamily="34"/>
              </a:defRPr>
            </a:pPr>
            <a:r>
              <a:rPr lang="fr-FR" sz="1100" b="1" i="0" u="none" strike="noStrike" kern="1200" cap="none" spc="0" baseline="0" dirty="0">
                <a:ln>
                  <a:noFill/>
                </a:ln>
                <a:highlight>
                  <a:scrgbClr r="0" g="0" b="0">
                    <a:alpha val="0"/>
                  </a:scrgbClr>
                </a:highlight>
                <a:latin typeface="Arial" pitchFamily="34"/>
                <a:ea typeface="Microsoft YaHei" pitchFamily="2"/>
                <a:cs typeface="Lucida Sans" pitchFamily="2"/>
              </a:rPr>
              <a:t>DIMENSIONS</a:t>
            </a:r>
          </a:p>
          <a:p>
            <a:pPr marL="0" marR="0" lvl="0" indent="0" algn="ctr" rtl="0" hangingPunct="0">
              <a:lnSpc>
                <a:spcPct val="100000"/>
              </a:lnSpc>
              <a:spcBef>
                <a:spcPts val="0"/>
              </a:spcBef>
              <a:spcAft>
                <a:spcPts val="0"/>
              </a:spcAft>
              <a:buNone/>
              <a:tabLst/>
              <a:defRPr sz="1100" b="1">
                <a:latin typeface="Arial" pitchFamily="34"/>
              </a:defRPr>
            </a:pPr>
            <a:r>
              <a:rPr lang="fr-FR" sz="1100" b="1" i="0" u="none" strike="noStrike" kern="1200" cap="none" spc="0" baseline="0" dirty="0">
                <a:ln>
                  <a:noFill/>
                </a:ln>
                <a:highlight>
                  <a:scrgbClr r="0" g="0" b="0">
                    <a:alpha val="0"/>
                  </a:scrgbClr>
                </a:highlight>
                <a:latin typeface="Arial" pitchFamily="34"/>
                <a:ea typeface="Microsoft YaHei" pitchFamily="2"/>
                <a:cs typeface="Lucida Sans" pitchFamily="2"/>
              </a:rPr>
              <a:t>PSYCHOSOCIALES</a:t>
            </a:r>
          </a:p>
        </p:txBody>
      </p:sp>
      <p:sp>
        <p:nvSpPr>
          <p:cNvPr id="28" name="Forme libre 27"/>
          <p:cNvSpPr/>
          <p:nvPr/>
        </p:nvSpPr>
        <p:spPr>
          <a:xfrm rot="5525400">
            <a:off x="-188376" y="3217624"/>
            <a:ext cx="867959" cy="25236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1300" b="1">
                <a:latin typeface="Arial" pitchFamily="34"/>
              </a:defRPr>
            </a:pPr>
            <a:r>
              <a:rPr lang="fr-FR" sz="1300" b="1" i="0" u="none" strike="noStrike" kern="1200" cap="none" spc="0" baseline="0" dirty="0">
                <a:ln>
                  <a:noFill/>
                </a:ln>
                <a:highlight>
                  <a:scrgbClr r="0" g="0" b="0">
                    <a:alpha val="0"/>
                  </a:scrgbClr>
                </a:highlight>
                <a:latin typeface="Arial" pitchFamily="34"/>
                <a:ea typeface="Microsoft YaHei" pitchFamily="2"/>
                <a:cs typeface="Lucida Sans" pitchFamily="2"/>
              </a:rPr>
              <a:t>Cibles</a:t>
            </a:r>
          </a:p>
        </p:txBody>
      </p:sp>
      <p:sp>
        <p:nvSpPr>
          <p:cNvPr id="29" name="Titre 1_8"/>
          <p:cNvSpPr txBox="1">
            <a:spLocks noGrp="1"/>
          </p:cNvSpPr>
          <p:nvPr>
            <p:ph type="title" idx="4294967295"/>
          </p:nvPr>
        </p:nvSpPr>
        <p:spPr>
          <a:xfrm>
            <a:off x="1368000" y="217800"/>
            <a:ext cx="6408000" cy="719640"/>
          </a:xfrm>
        </p:spPr>
        <p:txBody>
          <a:bodyPr/>
          <a:lstStyle/>
          <a:p>
            <a:pPr lvl="0"/>
            <a:r>
              <a:rPr lang="fr-FR"/>
              <a:t>A l’origine des comportements !</a:t>
            </a:r>
          </a:p>
        </p:txBody>
      </p:sp>
      <p:sp>
        <p:nvSpPr>
          <p:cNvPr id="30" name="Forme libre 29"/>
          <p:cNvSpPr/>
          <p:nvPr/>
        </p:nvSpPr>
        <p:spPr>
          <a:xfrm>
            <a:off x="5760000" y="4968000"/>
            <a:ext cx="3384000" cy="144000"/>
          </a:xfrm>
          <a:custGeom>
            <a:avLst/>
            <a:gdLst>
              <a:gd name="f0" fmla="val 0"/>
              <a:gd name="f1" fmla="val 21600"/>
            </a:gdLst>
            <a:ahLst/>
            <a:cxnLst>
              <a:cxn ang="3cd4">
                <a:pos x="hc" y="t"/>
              </a:cxn>
              <a:cxn ang="0">
                <a:pos x="r" y="vc"/>
              </a:cxn>
              <a:cxn ang="cd4">
                <a:pos x="hc" y="b"/>
              </a:cxn>
              <a:cxn ang="cd2">
                <a:pos x="l" y="vc"/>
              </a:cxn>
            </a:cxnLst>
            <a:rect l="l" t="t" r="r" b="b"/>
            <a:pathLst>
              <a:path w="21600" h="21600">
                <a:moveTo>
                  <a:pt x="f0" y="f0"/>
                </a:moveTo>
                <a:lnTo>
                  <a:pt x="f1" y="f0"/>
                </a:lnTo>
                <a:lnTo>
                  <a:pt x="f1" y="f1"/>
                </a:lnTo>
                <a:lnTo>
                  <a:pt x="f0" y="f1"/>
                </a:lnTo>
                <a:lnTo>
                  <a:pt x="f0" y="f0"/>
                </a:lnTo>
                <a:close/>
              </a:path>
            </a:pathLst>
          </a:custGeom>
          <a:solidFill>
            <a:srgbClr val="FFFFFF"/>
          </a:solidFill>
          <a:ln cap="flat">
            <a:noFill/>
            <a:prstDash val="solid"/>
          </a:ln>
        </p:spPr>
        <p:txBody>
          <a:bodyPr vert="horz" wrap="none" lIns="90000" tIns="45000" rIns="90000" bIns="45000" anchor="ctr" anchorCtr="0" compatLnSpc="0">
            <a:noAutofit/>
          </a:bodyPr>
          <a:lstStyle/>
          <a:p>
            <a:pPr marL="0" marR="0" lvl="0" indent="0" algn="ctr" rtl="0" hangingPunct="0">
              <a:lnSpc>
                <a:spcPct val="100000"/>
              </a:lnSpc>
              <a:spcBef>
                <a:spcPts val="0"/>
              </a:spcBef>
              <a:spcAft>
                <a:spcPts val="0"/>
              </a:spcAft>
              <a:buNone/>
              <a:tabLst/>
              <a:defRPr sz="900">
                <a:latin typeface="Arial" pitchFamily="34"/>
              </a:defRPr>
            </a:pPr>
            <a:r>
              <a:rPr lang="fr-FR" sz="900" b="0" i="0" u="none" strike="noStrike" kern="1200" cap="none" spc="0" baseline="0">
                <a:ln>
                  <a:noFill/>
                </a:ln>
                <a:highlight>
                  <a:scrgbClr r="0" g="0" b="0">
                    <a:alpha val="0"/>
                  </a:scrgbClr>
                </a:highlight>
                <a:latin typeface="Arial" pitchFamily="34"/>
                <a:ea typeface="Microsoft YaHei" pitchFamily="2"/>
                <a:cs typeface="Lucida Sans" pitchFamily="2"/>
              </a:rPr>
              <a:t>Adapté de la théorie du comportement planifié (Ajzen, 1991)</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page12">
    <p:spTree>
      <p:nvGrpSpPr>
        <p:cNvPr id="1" name=""/>
        <p:cNvGrpSpPr/>
        <p:nvPr/>
      </p:nvGrpSpPr>
      <p:grpSpPr>
        <a:xfrm>
          <a:off x="0" y="0"/>
          <a:ext cx="0" cy="0"/>
          <a:chOff x="0" y="0"/>
          <a:chExt cx="0" cy="0"/>
        </a:xfrm>
      </p:grpSpPr>
      <p:sp>
        <p:nvSpPr>
          <p:cNvPr id="6" name="Espace réservé du numéro de diapositive 2"/>
          <p:cNvSpPr>
            <a:spLocks noGrp="1"/>
          </p:cNvSpPr>
          <p:nvPr>
            <p:ph type="sldNum" sz="quarter" idx="11"/>
          </p:nvPr>
        </p:nvSpPr>
        <p:spPr/>
        <p:txBody>
          <a:bodyPr/>
          <a:lstStyle/>
          <a:p>
            <a:pPr lvl="0"/>
            <a:fld id="{918CD5BC-8418-4CC0-A97F-C86D86DBFD0E}" type="slidenum">
              <a:t>12</a:t>
            </a:fld>
            <a:endParaRPr lang="fr-FR"/>
          </a:p>
        </p:txBody>
      </p:sp>
      <p:sp>
        <p:nvSpPr>
          <p:cNvPr id="7"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0"/>
          <p:cNvSpPr txBox="1">
            <a:spLocks noGrp="1"/>
          </p:cNvSpPr>
          <p:nvPr>
            <p:ph type="title" idx="4294967295"/>
          </p:nvPr>
        </p:nvSpPr>
        <p:spPr>
          <a:xfrm>
            <a:off x="1368000" y="217800"/>
            <a:ext cx="6408000" cy="502200"/>
          </a:xfrm>
        </p:spPr>
        <p:txBody>
          <a:bodyPr/>
          <a:lstStyle/>
          <a:p>
            <a:pPr lvl="0"/>
            <a:r>
              <a:rPr lang="fr-FR"/>
              <a:t>La concertation territoriale-étape 2</a:t>
            </a:r>
          </a:p>
        </p:txBody>
      </p:sp>
      <p:sp>
        <p:nvSpPr>
          <p:cNvPr id="3" name="ZoneTexte 2"/>
          <p:cNvSpPr txBox="1"/>
          <p:nvPr/>
        </p:nvSpPr>
        <p:spPr>
          <a:xfrm>
            <a:off x="130716" y="1851584"/>
            <a:ext cx="5485284" cy="2745452"/>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Exemple d’ambitions et objectifs partagés :</a:t>
            </a:r>
          </a:p>
          <a:p>
            <a:pPr marL="0" marR="0" lvl="0" indent="0" algn="l" rtl="0" hangingPunct="0">
              <a:lnSpc>
                <a:spcPct val="100000"/>
              </a:lnSpc>
              <a:spcBef>
                <a:spcPts val="0"/>
              </a:spcBef>
              <a:spcAft>
                <a:spcPts val="0"/>
              </a:spcAft>
              <a:buNone/>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la santé et le bien-être des populations</a:t>
            </a:r>
          </a:p>
          <a:p>
            <a:pPr marL="0" marR="0" lvl="0" indent="0" algn="l" rtl="0" hangingPunct="0">
              <a:lnSpc>
                <a:spcPct val="100000"/>
              </a:lnSpc>
              <a:spcBef>
                <a:spcPts val="0"/>
              </a:spcBef>
              <a:spcAft>
                <a:spcPts val="0"/>
              </a:spcAft>
              <a:buSzPct val="45000"/>
              <a:buFont typeface="StarSymbol"/>
              <a:buChar char="●"/>
              <a:tabLst/>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la maîtrise des dépenses et le développement économique du territoire</a:t>
            </a:r>
          </a:p>
          <a:p>
            <a:pPr marL="0" marR="0" lvl="0" indent="0" algn="l" rtl="0" hangingPunct="0">
              <a:lnSpc>
                <a:spcPct val="100000"/>
              </a:lnSpc>
              <a:spcBef>
                <a:spcPts val="0"/>
              </a:spcBef>
              <a:spcAft>
                <a:spcPts val="0"/>
              </a:spcAft>
              <a:buNone/>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Besoin de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prendre en compte les contraintes des acteurs</a:t>
            </a:r>
          </a:p>
          <a:p>
            <a:pPr marL="0" marR="0" lvl="0" indent="0" algn="l" rtl="0" hangingPunct="0">
              <a:lnSpc>
                <a:spcPct val="100000"/>
              </a:lnSpc>
              <a:spcBef>
                <a:spcPts val="0"/>
              </a:spcBef>
              <a:spcAft>
                <a:spcPts val="0"/>
              </a:spcAft>
              <a:buNone/>
              <a:tabLst/>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Mobiliser l’ensemble des acteurs</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pour faciliter les changements</a:t>
            </a:r>
          </a:p>
        </p:txBody>
      </p:sp>
      <p:pic>
        <p:nvPicPr>
          <p:cNvPr id="4" name="Image 3">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5616000" y="576000"/>
            <a:ext cx="3220200" cy="4464000"/>
          </a:xfrm>
          <a:prstGeom prst="rect">
            <a:avLst/>
          </a:prstGeom>
          <a:noFill/>
          <a:ln cap="flat">
            <a:noFill/>
          </a:ln>
        </p:spPr>
      </p:pic>
      <p:sp>
        <p:nvSpPr>
          <p:cNvPr id="5" name="ZoneTexte 4"/>
          <p:cNvSpPr txBox="1"/>
          <p:nvPr/>
        </p:nvSpPr>
        <p:spPr>
          <a:xfrm>
            <a:off x="193618" y="1078200"/>
            <a:ext cx="5696819" cy="627181"/>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1"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Outils utilisés </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Pourquoi ? Comment ? Fiche action et </a:t>
            </a:r>
            <a:r>
              <a:rPr lang="fr-FR" sz="1800" b="0" i="0" u="none" strike="noStrike" kern="1200" cap="none" spc="0" baseline="0" dirty="0" err="1">
                <a:ln>
                  <a:noFill/>
                </a:ln>
                <a:solidFill>
                  <a:srgbClr val="000000"/>
                </a:solidFill>
                <a:highlight>
                  <a:scrgbClr r="0" g="0" b="0">
                    <a:alpha val="0"/>
                  </a:scrgbClr>
                </a:highlight>
                <a:latin typeface="Liberation Sans" pitchFamily="18"/>
                <a:ea typeface="Microsoft YaHei" pitchFamily="2"/>
                <a:cs typeface="Lucida Sans" pitchFamily="2"/>
              </a:rPr>
              <a:t>Mapping</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des actions (faisabilité et impact attendu)</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page13">
    <p:spTree>
      <p:nvGrpSpPr>
        <p:cNvPr id="1" name=""/>
        <p:cNvGrpSpPr/>
        <p:nvPr/>
      </p:nvGrpSpPr>
      <p:grpSpPr>
        <a:xfrm>
          <a:off x="0" y="0"/>
          <a:ext cx="0" cy="0"/>
          <a:chOff x="0" y="0"/>
          <a:chExt cx="0" cy="0"/>
        </a:xfrm>
      </p:grpSpPr>
      <p:sp>
        <p:nvSpPr>
          <p:cNvPr id="6" name="Espace réservé du numéro de diapositive 2"/>
          <p:cNvSpPr>
            <a:spLocks noGrp="1"/>
          </p:cNvSpPr>
          <p:nvPr>
            <p:ph type="sldNum" sz="quarter" idx="11"/>
          </p:nvPr>
        </p:nvSpPr>
        <p:spPr/>
        <p:txBody>
          <a:bodyPr/>
          <a:lstStyle/>
          <a:p>
            <a:pPr lvl="0"/>
            <a:fld id="{5D18CF19-BA85-4C32-91BB-FD8339C05327}" type="slidenum">
              <a:t>13</a:t>
            </a:fld>
            <a:endParaRPr lang="fr-FR"/>
          </a:p>
        </p:txBody>
      </p:sp>
      <p:sp>
        <p:nvSpPr>
          <p:cNvPr id="7"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ZoneTexte 1"/>
          <p:cNvSpPr txBox="1"/>
          <p:nvPr/>
        </p:nvSpPr>
        <p:spPr>
          <a:xfrm>
            <a:off x="1512000" y="703439"/>
            <a:ext cx="6768000" cy="111420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Explorer les comportements, pour chaque action identifiée :</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identifier le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public cible</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(ceux qui sont prêt à agir, ….)</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Identifier les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acteurs concernés</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(gommettes)</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Identifier les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freins et les leviers</a:t>
            </a:r>
          </a:p>
        </p:txBody>
      </p:sp>
      <p:sp>
        <p:nvSpPr>
          <p:cNvPr id="3" name="Titre 1_11"/>
          <p:cNvSpPr txBox="1">
            <a:spLocks noGrp="1"/>
          </p:cNvSpPr>
          <p:nvPr>
            <p:ph type="title" idx="4294967295"/>
          </p:nvPr>
        </p:nvSpPr>
        <p:spPr>
          <a:xfrm>
            <a:off x="1368000" y="217800"/>
            <a:ext cx="6408000" cy="719640"/>
          </a:xfrm>
        </p:spPr>
        <p:txBody>
          <a:bodyPr/>
          <a:lstStyle/>
          <a:p>
            <a:pPr lvl="0"/>
            <a:r>
              <a:rPr lang="fr-FR"/>
              <a:t>La concertation territoriale-étape 2</a:t>
            </a:r>
          </a:p>
        </p:txBody>
      </p:sp>
      <p:pic>
        <p:nvPicPr>
          <p:cNvPr id="4" name="Image 3">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4827181" y="1921680"/>
            <a:ext cx="4154759" cy="2758319"/>
          </a:xfrm>
          <a:prstGeom prst="rect">
            <a:avLst/>
          </a:prstGeom>
          <a:noFill/>
          <a:ln cap="flat">
            <a:noFill/>
          </a:ln>
        </p:spPr>
      </p:pic>
      <p:sp>
        <p:nvSpPr>
          <p:cNvPr id="5" name="ZoneTexte 4"/>
          <p:cNvSpPr txBox="1"/>
          <p:nvPr/>
        </p:nvSpPr>
        <p:spPr>
          <a:xfrm>
            <a:off x="123480" y="1921680"/>
            <a:ext cx="4703701" cy="2686461"/>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Exemple d’action :</a:t>
            </a:r>
          </a:p>
          <a:p>
            <a:pPr marL="0" marR="0" lvl="0" indent="0" algn="l" rtl="0" hangingPunct="0">
              <a:lnSpc>
                <a:spcPct val="100000"/>
              </a:lnSpc>
              <a:spcBef>
                <a:spcPts val="0"/>
              </a:spcBef>
              <a:spcAft>
                <a:spcPts val="0"/>
              </a:spcAft>
              <a:buSzPct val="45000"/>
              <a:buFont typeface="StarSymbol"/>
              <a:buChar char="●"/>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Création de </a:t>
            </a:r>
            <a:r>
              <a:rPr lang="fr-FR" sz="16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nouvelles filières</a:t>
            </a: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et débouchés</a:t>
            </a:r>
          </a:p>
          <a:p>
            <a:pPr marL="0" marR="0" lvl="0" indent="0" algn="l" rtl="0" hangingPunct="0">
              <a:lnSpc>
                <a:spcPct val="100000"/>
              </a:lnSpc>
              <a:spcBef>
                <a:spcPts val="0"/>
              </a:spcBef>
              <a:spcAft>
                <a:spcPts val="0"/>
              </a:spcAft>
              <a:buSzPct val="45000"/>
              <a:buFont typeface="StarSymbol"/>
              <a:buChar char="●"/>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Actions de </a:t>
            </a:r>
            <a:r>
              <a:rPr lang="fr-FR" sz="16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formations</a:t>
            </a: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à la mise en œuvre de pratiques raisonnées</a:t>
            </a:r>
          </a:p>
          <a:p>
            <a:pPr marL="0" marR="0" lvl="0" indent="0" algn="l" rtl="0" hangingPunct="0">
              <a:lnSpc>
                <a:spcPct val="100000"/>
              </a:lnSpc>
              <a:spcBef>
                <a:spcPts val="0"/>
              </a:spcBef>
              <a:spcAft>
                <a:spcPts val="0"/>
              </a:spcAft>
              <a:buSzPct val="45000"/>
              <a:buFont typeface="StarSymbol"/>
              <a:buChar char="●"/>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Accompagnement pour </a:t>
            </a:r>
            <a:r>
              <a:rPr lang="fr-FR" sz="16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réduire, voire supprimer l’utilisation de certains produits</a:t>
            </a:r>
          </a:p>
          <a:p>
            <a:pPr marL="0" marR="0" lvl="0" indent="0" algn="l" rtl="0" hangingPunct="0">
              <a:lnSpc>
                <a:spcPct val="100000"/>
              </a:lnSpc>
              <a:spcBef>
                <a:spcPts val="0"/>
              </a:spcBef>
              <a:spcAft>
                <a:spcPts val="0"/>
              </a:spcAft>
              <a:buSzPct val="45000"/>
              <a:buFont typeface="StarSymbol"/>
              <a:buChar char="●"/>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Démarche de </a:t>
            </a:r>
            <a:r>
              <a:rPr lang="fr-FR" sz="16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sensibilisation</a:t>
            </a: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notamment sur la place de l’arbre dans l’écosystème agricole</a:t>
            </a:r>
          </a:p>
          <a:p>
            <a:pPr marL="0" marR="0" lvl="0" indent="0" algn="l" rtl="0" hangingPunct="0">
              <a:lnSpc>
                <a:spcPct val="100000"/>
              </a:lnSpc>
              <a:spcBef>
                <a:spcPts val="0"/>
              </a:spcBef>
              <a:spcAft>
                <a:spcPts val="0"/>
              </a:spcAft>
              <a:buSzPct val="45000"/>
              <a:buFont typeface="StarSymbol"/>
              <a:buChar char="●"/>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Suivi, diagnostic et </a:t>
            </a:r>
            <a:r>
              <a:rPr lang="fr-FR" sz="16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partage des connaissances</a:t>
            </a: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de la situation de la nappe</a:t>
            </a:r>
          </a:p>
          <a:p>
            <a:pPr marL="0" marR="0" lvl="0" indent="0" algn="l" rtl="0" hangingPunct="0">
              <a:lnSpc>
                <a:spcPct val="100000"/>
              </a:lnSpc>
              <a:spcBef>
                <a:spcPts val="0"/>
              </a:spcBef>
              <a:spcAft>
                <a:spcPts val="0"/>
              </a:spcAft>
              <a:buSzPct val="45000"/>
              <a:buFont typeface="StarSymbol"/>
              <a:buChar char="●"/>
              <a:tabLst/>
              <a:defRPr sz="1600"/>
            </a:pPr>
            <a:r>
              <a:rPr lang="fr-FR" sz="16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Faciliter la mise en place d’</a:t>
            </a:r>
            <a:r>
              <a:rPr lang="fr-FR" sz="16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expérimentations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page14">
    <p:spTree>
      <p:nvGrpSpPr>
        <p:cNvPr id="1" name=""/>
        <p:cNvGrpSpPr/>
        <p:nvPr/>
      </p:nvGrpSpPr>
      <p:grpSpPr>
        <a:xfrm>
          <a:off x="0" y="0"/>
          <a:ext cx="0" cy="0"/>
          <a:chOff x="0" y="0"/>
          <a:chExt cx="0" cy="0"/>
        </a:xfrm>
      </p:grpSpPr>
      <p:sp>
        <p:nvSpPr>
          <p:cNvPr id="5" name="Espace réservé du numéro de diapositive 2"/>
          <p:cNvSpPr>
            <a:spLocks noGrp="1"/>
          </p:cNvSpPr>
          <p:nvPr>
            <p:ph type="sldNum" sz="quarter" idx="11"/>
          </p:nvPr>
        </p:nvSpPr>
        <p:spPr/>
        <p:txBody>
          <a:bodyPr/>
          <a:lstStyle/>
          <a:p>
            <a:pPr lvl="0"/>
            <a:fld id="{5F13B5CC-0CE1-4112-ABB7-EFAAFFE4FFD1}" type="slidenum">
              <a:t>14</a:t>
            </a:fld>
            <a:endParaRPr lang="fr-FR"/>
          </a:p>
        </p:txBody>
      </p:sp>
      <p:sp>
        <p:nvSpPr>
          <p:cNvPr id="6"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pic>
        <p:nvPicPr>
          <p:cNvPr id="2" name="Image 1">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3742661" y="637502"/>
            <a:ext cx="5349138" cy="4186498"/>
          </a:xfrm>
          <a:prstGeom prst="rect">
            <a:avLst/>
          </a:prstGeom>
          <a:noFill/>
          <a:ln cap="flat">
            <a:noFill/>
          </a:ln>
        </p:spPr>
      </p:pic>
      <p:sp>
        <p:nvSpPr>
          <p:cNvPr id="3" name="Titre 1_12"/>
          <p:cNvSpPr txBox="1">
            <a:spLocks noGrp="1"/>
          </p:cNvSpPr>
          <p:nvPr>
            <p:ph type="title" idx="4294967295"/>
          </p:nvPr>
        </p:nvSpPr>
        <p:spPr>
          <a:xfrm>
            <a:off x="1368000" y="217800"/>
            <a:ext cx="6408000" cy="719640"/>
          </a:xfrm>
        </p:spPr>
        <p:txBody>
          <a:bodyPr/>
          <a:lstStyle/>
          <a:p>
            <a:pPr lvl="0"/>
            <a:r>
              <a:rPr lang="fr-FR"/>
              <a:t>La concertation territoriale-étape 2</a:t>
            </a:r>
          </a:p>
        </p:txBody>
      </p:sp>
      <p:sp>
        <p:nvSpPr>
          <p:cNvPr id="4" name="ZoneTexte 3"/>
          <p:cNvSpPr txBox="1"/>
          <p:nvPr/>
        </p:nvSpPr>
        <p:spPr>
          <a:xfrm>
            <a:off x="288000" y="2015999"/>
            <a:ext cx="2448112" cy="621793"/>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Imaginer les solutions et les actions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page15">
    <p:spTree>
      <p:nvGrpSpPr>
        <p:cNvPr id="1" name=""/>
        <p:cNvGrpSpPr/>
        <p:nvPr/>
      </p:nvGrpSpPr>
      <p:grpSpPr>
        <a:xfrm>
          <a:off x="0" y="0"/>
          <a:ext cx="0" cy="0"/>
          <a:chOff x="0" y="0"/>
          <a:chExt cx="0" cy="0"/>
        </a:xfrm>
      </p:grpSpPr>
      <p:sp>
        <p:nvSpPr>
          <p:cNvPr id="5" name="Espace réservé du numéro de diapositive 2"/>
          <p:cNvSpPr>
            <a:spLocks noGrp="1"/>
          </p:cNvSpPr>
          <p:nvPr>
            <p:ph type="sldNum" sz="quarter" idx="11"/>
          </p:nvPr>
        </p:nvSpPr>
        <p:spPr/>
        <p:txBody>
          <a:bodyPr/>
          <a:lstStyle/>
          <a:p>
            <a:pPr lvl="0"/>
            <a:fld id="{8AC75FF5-4FAC-42E1-B0D6-582B6F3B6BCD}" type="slidenum">
              <a:t>15</a:t>
            </a:fld>
            <a:endParaRPr lang="fr-FR"/>
          </a:p>
        </p:txBody>
      </p:sp>
      <p:sp>
        <p:nvSpPr>
          <p:cNvPr id="6"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4"/>
          <p:cNvSpPr txBox="1">
            <a:spLocks noGrp="1"/>
          </p:cNvSpPr>
          <p:nvPr>
            <p:ph type="title" idx="4294967295"/>
          </p:nvPr>
        </p:nvSpPr>
        <p:spPr>
          <a:xfrm>
            <a:off x="1368000" y="218160"/>
            <a:ext cx="6408000" cy="719640"/>
          </a:xfrm>
        </p:spPr>
        <p:txBody>
          <a:bodyPr/>
          <a:lstStyle/>
          <a:p>
            <a:pPr lvl="0"/>
            <a:r>
              <a:rPr lang="fr-FR"/>
              <a:t>La concertation territoriale-étape 2</a:t>
            </a:r>
          </a:p>
        </p:txBody>
      </p:sp>
      <p:pic>
        <p:nvPicPr>
          <p:cNvPr id="3" name="Image 2">
            <a:extLst>
              <a:ext uri="{FF2B5EF4-FFF2-40B4-BE49-F238E27FC236}">
                <a16:creationId xmlns:a16="http://schemas.microsoft.com/office/drawing/2014/main" xmlns="" id="{00000000-0000-0000-0000-000000000000}"/>
              </a:ext>
            </a:extLst>
          </p:cNvPr>
          <p:cNvPicPr>
            <a:picLocks noChangeAspect="1"/>
          </p:cNvPicPr>
          <p:nvPr/>
        </p:nvPicPr>
        <p:blipFill>
          <a:blip r:embed="rId3">
            <a:lum/>
            <a:alphaModFix/>
          </a:blip>
          <a:srcRect/>
          <a:stretch>
            <a:fillRect/>
          </a:stretch>
        </p:blipFill>
        <p:spPr>
          <a:xfrm>
            <a:off x="3671999" y="720000"/>
            <a:ext cx="5330880" cy="3528000"/>
          </a:xfrm>
          <a:prstGeom prst="rect">
            <a:avLst/>
          </a:prstGeom>
          <a:noFill/>
          <a:ln cap="flat">
            <a:noFill/>
          </a:ln>
        </p:spPr>
      </p:pic>
      <p:sp>
        <p:nvSpPr>
          <p:cNvPr id="4" name="ZoneTexte 3"/>
          <p:cNvSpPr txBox="1"/>
          <p:nvPr/>
        </p:nvSpPr>
        <p:spPr>
          <a:xfrm>
            <a:off x="554009" y="1513443"/>
            <a:ext cx="2976000" cy="2214537"/>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Planifier les actions</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Moment où l’action pourrait être déployée</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Tenir compte de sa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faisabilité</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et de son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impact</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Les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acteurs</a:t>
            </a:r>
            <a:r>
              <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en jeux</a:t>
            </a:r>
          </a:p>
          <a:p>
            <a:pPr marL="0" marR="0" lvl="0" indent="0" algn="l" rtl="0" hangingPunct="0">
              <a:lnSpc>
                <a:spcPct val="100000"/>
              </a:lnSpc>
              <a:spcBef>
                <a:spcPts val="0"/>
              </a:spcBef>
              <a:spcAft>
                <a:spcPts val="0"/>
              </a:spcAft>
              <a:buNone/>
              <a:tabLst/>
            </a:pPr>
            <a:endParaRPr lang="fr-FR" sz="18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page16">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36AD92A9-020B-48D0-A896-E20CF5F1EC46}" type="slidenum">
              <a:t>16</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6"/>
          <p:cNvSpPr txBox="1">
            <a:spLocks noGrp="1"/>
          </p:cNvSpPr>
          <p:nvPr>
            <p:ph type="title" idx="4294967295"/>
          </p:nvPr>
        </p:nvSpPr>
        <p:spPr>
          <a:xfrm>
            <a:off x="360000" y="1008359"/>
            <a:ext cx="2520000" cy="719640"/>
          </a:xfrm>
        </p:spPr>
        <p:txBody>
          <a:bodyPr/>
          <a:lstStyle/>
          <a:p>
            <a:pPr lvl="0"/>
            <a:r>
              <a:rPr lang="fr-FR"/>
              <a:t>Feuille de route CCST - étape 3</a:t>
            </a:r>
          </a:p>
        </p:txBody>
      </p:sp>
      <p:sp>
        <p:nvSpPr>
          <p:cNvPr id="3" name="ZoneTexte 2"/>
          <p:cNvSpPr txBox="1"/>
          <p:nvPr/>
        </p:nvSpPr>
        <p:spPr>
          <a:xfrm>
            <a:off x="555840" y="2160000"/>
            <a:ext cx="2108160" cy="244800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rPr>
              <a:t>5 thématiques</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rPr>
              <a:t>11 propositions</a:t>
            </a:r>
          </a:p>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rPr>
              <a:t>31 actions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page17">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29CE0BF3-FC98-4AD2-826C-2F18E4066646}" type="slidenum">
              <a:t>17</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9"/>
          <p:cNvSpPr txBox="1">
            <a:spLocks noGrp="1"/>
          </p:cNvSpPr>
          <p:nvPr>
            <p:ph type="title" idx="4294967295"/>
          </p:nvPr>
        </p:nvSpPr>
        <p:spPr>
          <a:xfrm>
            <a:off x="1368000" y="216000"/>
            <a:ext cx="6408000" cy="719640"/>
          </a:xfrm>
        </p:spPr>
        <p:txBody>
          <a:bodyPr/>
          <a:lstStyle/>
          <a:p>
            <a:pPr lvl="0"/>
            <a:r>
              <a:rPr lang="fr-FR"/>
              <a:t>Plan</a:t>
            </a:r>
          </a:p>
        </p:txBody>
      </p:sp>
      <p:sp>
        <p:nvSpPr>
          <p:cNvPr id="3" name="ZoneTexte 2"/>
          <p:cNvSpPr txBox="1"/>
          <p:nvPr/>
        </p:nvSpPr>
        <p:spPr>
          <a:xfrm>
            <a:off x="2015999" y="1368000"/>
            <a:ext cx="5112000" cy="227088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Contexte (régional et pour chaque territoire)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Objectif de la démarche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1" i="0" u="none" strike="noStrike" kern="1200" cap="none" spc="0" baseline="0">
                <a:ln>
                  <a:noFill/>
                </a:ln>
                <a:solidFill>
                  <a:srgbClr val="5983B0"/>
                </a:solidFill>
                <a:highlight>
                  <a:scrgbClr r="0" g="0" b="0">
                    <a:alpha val="0"/>
                  </a:scrgbClr>
                </a:highlight>
                <a:latin typeface="Arial" pitchFamily="34"/>
                <a:ea typeface="Microsoft YaHei" pitchFamily="2"/>
                <a:cs typeface="Lucida Sans" pitchFamily="2"/>
              </a:rPr>
              <a:t>Critique de la démarche</a:t>
            </a: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Ce qu’il reste à faire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name="page18">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E8437BC2-4931-44E7-8A15-CDACF054324B}" type="slidenum">
              <a:t>18</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3"/>
          <p:cNvSpPr txBox="1">
            <a:spLocks noGrp="1"/>
          </p:cNvSpPr>
          <p:nvPr>
            <p:ph type="title" idx="4294967295"/>
          </p:nvPr>
        </p:nvSpPr>
        <p:spPr>
          <a:xfrm>
            <a:off x="1368000" y="217800"/>
            <a:ext cx="7343999" cy="719640"/>
          </a:xfrm>
        </p:spPr>
        <p:txBody>
          <a:bodyPr/>
          <a:lstStyle/>
          <a:p>
            <a:pPr lvl="0"/>
            <a:r>
              <a:rPr lang="fr-FR"/>
              <a:t>Retour critique : ce qui a bien marché !</a:t>
            </a:r>
          </a:p>
        </p:txBody>
      </p:sp>
      <p:sp>
        <p:nvSpPr>
          <p:cNvPr id="3" name="ZoneTexte 2"/>
          <p:cNvSpPr txBox="1"/>
          <p:nvPr/>
        </p:nvSpPr>
        <p:spPr>
          <a:xfrm>
            <a:off x="360000" y="1154551"/>
            <a:ext cx="8215814" cy="3097002"/>
          </a:xfrm>
          <a:prstGeom prst="rect">
            <a:avLst/>
          </a:prstGeom>
          <a:noFill/>
          <a:ln cap="flat">
            <a:noFill/>
          </a:ln>
        </p:spPr>
        <p:txBody>
          <a:bodyPr vert="horz" wrap="square" lIns="0" tIns="0" rIns="0" bIns="0" anchor="t" anchorCtr="0" compatLnSpc="0">
            <a:spAutoFit/>
          </a:bodyPr>
          <a:lstStyle/>
          <a:p>
            <a:pPr marL="0" marR="0" lvl="0" indent="0" algn="l" rtl="0" hangingPunct="0">
              <a:lnSpc>
                <a:spcPct val="100000"/>
              </a:lnSpc>
              <a:spcBef>
                <a:spcPts val="0"/>
              </a:spcBef>
              <a:spcAft>
                <a:spcPts val="0"/>
              </a:spcAft>
              <a:buNone/>
              <a:tabLst/>
            </a:pPr>
            <a:endPar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La Méthode (d’intelligence collective) </a:t>
            </a: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employée pour recréer le dialogue sur les territoires</a:t>
            </a:r>
          </a:p>
          <a:p>
            <a:pPr marL="0" marR="0" lvl="2"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Atelier de concertation avec des outils de science comportementale adaptés pour le changement de comportement,</a:t>
            </a:r>
          </a:p>
          <a:p>
            <a:pPr marL="0" marR="0" lvl="2"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Avoir des objectifs </a:t>
            </a:r>
            <a:r>
              <a:rPr lang="fr-FR" sz="1400" b="0" i="0" u="none" strike="noStrike" kern="1200" cap="none" spc="0" baseline="0" dirty="0" err="1">
                <a:ln>
                  <a:noFill/>
                </a:ln>
                <a:solidFill>
                  <a:srgbClr val="000000"/>
                </a:solidFill>
                <a:highlight>
                  <a:scrgbClr r="0" g="0" b="0">
                    <a:alpha val="0"/>
                  </a:scrgbClr>
                </a:highlight>
                <a:latin typeface="Liberation Sans" pitchFamily="18"/>
                <a:ea typeface="Microsoft YaHei" pitchFamily="2"/>
                <a:cs typeface="Lucida Sans" pitchFamily="2"/>
              </a:rPr>
              <a:t>co</a:t>
            </a: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-construit partagés et des actions concertées et partagées issues des spécificités du territoire.</a:t>
            </a:r>
          </a:p>
          <a:p>
            <a:pPr marL="0" marR="0" lvl="0" indent="0" algn="l" rtl="0" hangingPunct="1">
              <a:lnSpc>
                <a:spcPct val="100000"/>
              </a:lnSpc>
              <a:spcBef>
                <a:spcPts val="0"/>
              </a:spcBef>
              <a:spcAft>
                <a:spcPts val="0"/>
              </a:spcAft>
              <a:buNone/>
              <a:tabLst>
                <a:tab pos="0" algn="l"/>
              </a:tabLst>
            </a:pPr>
            <a:endParaRPr lang="fr-FR" sz="1400" b="0" i="0" u="none" strike="noStrike" kern="1200" cap="none" spc="0" baseline="0" dirty="0">
              <a:ln>
                <a:noFill/>
              </a:ln>
              <a:highlight>
                <a:scrgbClr r="0" g="0" b="0">
                  <a:alpha val="0"/>
                </a:scrgbClr>
              </a:highlight>
              <a:latin typeface="Liberation Sans" pitchFamily="34"/>
              <a:ea typeface="Microsoft YaHei" pitchFamily="2"/>
              <a:cs typeface="Lucida Sans" pitchFamily="2"/>
            </a:endParaRPr>
          </a:p>
          <a:p>
            <a:pPr marL="0" marR="0" lvl="0" indent="0" algn="l" rtl="0" hangingPunct="1">
              <a:lnSpc>
                <a:spcPct val="100000"/>
              </a:lnSpc>
              <a:spcBef>
                <a:spcPts val="0"/>
              </a:spcBef>
              <a:spcAft>
                <a:spcPts val="0"/>
              </a:spcAft>
              <a:buClr>
                <a:srgbClr val="002060"/>
              </a:buClr>
              <a:buSzPct val="100000"/>
              <a:buFont typeface="Arial" pitchFamily="34"/>
              <a:buChar char="•"/>
              <a:tabLst>
                <a:tab pos="0" algn="l"/>
              </a:tabLst>
            </a:pPr>
            <a:r>
              <a:rPr lang="fr-FR" sz="1400" b="0" i="0" u="none" strike="noStrike" kern="1200" cap="none" spc="0" baseline="0" dirty="0">
                <a:ln>
                  <a:noFill/>
                </a:ln>
                <a:highlight>
                  <a:scrgbClr r="0" g="0" b="0">
                    <a:alpha val="0"/>
                  </a:scrgbClr>
                </a:highlight>
                <a:latin typeface="Liberation Sans" pitchFamily="34"/>
                <a:ea typeface="Microsoft YaHei" pitchFamily="2"/>
                <a:cs typeface="Lucida Sans" pitchFamily="2"/>
              </a:rPr>
              <a:t>« L’eau d’ici » donne accès aux collectivités :</a:t>
            </a:r>
          </a:p>
          <a:p>
            <a:pPr marL="0" marR="0" lvl="2" indent="0" algn="l" rtl="0" hangingPunct="1">
              <a:lnSpc>
                <a:spcPct val="100000"/>
              </a:lnSpc>
              <a:spcBef>
                <a:spcPts val="0"/>
              </a:spcBef>
              <a:spcAft>
                <a:spcPts val="0"/>
              </a:spcAft>
              <a:buSzPct val="45000"/>
              <a:buFont typeface="StarSymbol"/>
              <a:buChar char="●"/>
              <a:tabLst>
                <a:tab pos="0" algn="l"/>
              </a:tabLst>
            </a:pPr>
            <a:r>
              <a:rPr lang="fr-FR" sz="1400" b="0" i="0" u="none" strike="noStrike" kern="1200" cap="none" spc="0" baseline="0" dirty="0">
                <a:ln>
                  <a:noFill/>
                </a:ln>
                <a:highlight>
                  <a:scrgbClr r="0" g="0" b="0">
                    <a:alpha val="0"/>
                  </a:scrgbClr>
                </a:highlight>
                <a:latin typeface="Liberation Sans" pitchFamily="34"/>
                <a:ea typeface="Microsoft YaHei" pitchFamily="2"/>
                <a:cs typeface="Lucida Sans" pitchFamily="2"/>
              </a:rPr>
              <a:t>à un </a:t>
            </a:r>
            <a:r>
              <a:rPr lang="fr-FR" sz="1400" b="1" i="0" u="none" strike="noStrike" kern="1200" cap="none" spc="0" baseline="0" dirty="0">
                <a:ln>
                  <a:noFill/>
                </a:ln>
                <a:solidFill>
                  <a:srgbClr val="5983B0"/>
                </a:solidFill>
                <a:highlight>
                  <a:scrgbClr r="0" g="0" b="0">
                    <a:alpha val="0"/>
                  </a:scrgbClr>
                </a:highlight>
                <a:latin typeface="Liberation Sans" pitchFamily="34"/>
                <a:ea typeface="Microsoft YaHei" pitchFamily="2"/>
                <a:cs typeface="Lucida Sans" pitchFamily="2"/>
              </a:rPr>
              <a:t>accompagnement</a:t>
            </a:r>
            <a:r>
              <a:rPr lang="fr-FR" sz="1400" b="0" i="0" u="none" strike="noStrike" kern="1200" cap="none" spc="0" baseline="0" dirty="0">
                <a:ln>
                  <a:noFill/>
                </a:ln>
                <a:highlight>
                  <a:scrgbClr r="0" g="0" b="0">
                    <a:alpha val="0"/>
                  </a:scrgbClr>
                </a:highlight>
                <a:latin typeface="Liberation Sans" pitchFamily="34"/>
                <a:ea typeface="Microsoft YaHei" pitchFamily="2"/>
                <a:cs typeface="Lucida Sans" pitchFamily="2"/>
              </a:rPr>
              <a:t> de l’État, (accompagnement humain, financier,...)</a:t>
            </a:r>
          </a:p>
          <a:p>
            <a:pPr marL="0" marR="0" lvl="2" indent="0" algn="l" rtl="0" hangingPunct="1">
              <a:lnSpc>
                <a:spcPct val="100000"/>
              </a:lnSpc>
              <a:spcBef>
                <a:spcPts val="0"/>
              </a:spcBef>
              <a:spcAft>
                <a:spcPts val="0"/>
              </a:spcAft>
              <a:buSzPct val="45000"/>
              <a:buFont typeface="StarSymbol"/>
              <a:buChar char="●"/>
              <a:tabLst>
                <a:tab pos="0" algn="l"/>
              </a:tabLst>
            </a:pPr>
            <a:r>
              <a:rPr lang="fr-FR" sz="1400" b="0" i="0" u="none" strike="noStrike" kern="1200" cap="none" spc="0" baseline="0" dirty="0">
                <a:ln>
                  <a:noFill/>
                </a:ln>
                <a:highlight>
                  <a:scrgbClr r="0" g="0" b="0">
                    <a:alpha val="0"/>
                  </a:scrgbClr>
                </a:highlight>
                <a:latin typeface="Liberation Sans" pitchFamily="34"/>
                <a:ea typeface="Microsoft YaHei" pitchFamily="2"/>
                <a:cs typeface="Lucida Sans" pitchFamily="2"/>
              </a:rPr>
              <a:t>à des</a:t>
            </a:r>
            <a:r>
              <a:rPr lang="fr-FR" sz="1400" b="1" i="0" u="none" strike="noStrike" kern="1200" cap="none" spc="0" baseline="0" dirty="0">
                <a:ln>
                  <a:noFill/>
                </a:ln>
                <a:highlight>
                  <a:scrgbClr r="0" g="0" b="0">
                    <a:alpha val="0"/>
                  </a:scrgbClr>
                </a:highlight>
                <a:latin typeface="Liberation Sans" pitchFamily="34"/>
                <a:ea typeface="Microsoft YaHei" pitchFamily="2"/>
                <a:cs typeface="Lucida Sans" pitchFamily="2"/>
              </a:rPr>
              <a:t> </a:t>
            </a:r>
            <a:r>
              <a:rPr lang="fr-FR" sz="1400" b="1" i="0" u="none" strike="noStrike" kern="1200" cap="none" spc="0" baseline="0" dirty="0">
                <a:ln>
                  <a:noFill/>
                </a:ln>
                <a:solidFill>
                  <a:srgbClr val="5983B0"/>
                </a:solidFill>
                <a:highlight>
                  <a:scrgbClr r="0" g="0" b="0">
                    <a:alpha val="0"/>
                  </a:scrgbClr>
                </a:highlight>
                <a:latin typeface="Liberation Sans" pitchFamily="34"/>
                <a:ea typeface="Microsoft YaHei" pitchFamily="2"/>
                <a:cs typeface="Lucida Sans" pitchFamily="2"/>
              </a:rPr>
              <a:t>outils concrets de marketing territorial</a:t>
            </a:r>
            <a:r>
              <a:rPr lang="fr-FR" sz="1400" b="0" i="0" u="none" strike="noStrike" kern="1200" cap="none" spc="0" baseline="0" dirty="0">
                <a:ln>
                  <a:noFill/>
                </a:ln>
                <a:highlight>
                  <a:scrgbClr r="0" g="0" b="0">
                    <a:alpha val="0"/>
                  </a:scrgbClr>
                </a:highlight>
                <a:latin typeface="Liberation Sans" pitchFamily="34"/>
                <a:ea typeface="Microsoft YaHei" pitchFamily="2"/>
                <a:cs typeface="Lucida Sans" pitchFamily="2"/>
              </a:rPr>
              <a:t> financés par l’Agence régionale de santé. (communication du projet de reconquête de la qualité de l’eau),</a:t>
            </a:r>
          </a:p>
          <a:p>
            <a:pPr marL="0" marR="0" lvl="0" indent="0" algn="l" rtl="0" hangingPunct="0">
              <a:lnSpc>
                <a:spcPct val="100000"/>
              </a:lnSpc>
              <a:spcBef>
                <a:spcPts val="0"/>
              </a:spcBef>
              <a:spcAft>
                <a:spcPts val="0"/>
              </a:spcAft>
              <a:buNone/>
              <a:tabLst/>
            </a:pPr>
            <a:endParaRPr lang="fr-FR" sz="1400" b="0" i="0" u="none" strike="noStrike" kern="1200" cap="none" spc="0" baseline="0" dirty="0">
              <a:ln>
                <a:noFill/>
              </a:ln>
              <a:solidFill>
                <a:srgbClr val="000000"/>
              </a:solidFill>
              <a:highlight>
                <a:scrgbClr r="0" g="0" b="0">
                  <a:alpha val="0"/>
                </a:scrgbClr>
              </a:highlight>
              <a:latin typeface="Liberation Sans" pitchFamily="34"/>
              <a:ea typeface="Microsoft YaHei" pitchFamily="2"/>
              <a:cs typeface="Lucida Sans" pitchFamily="2"/>
            </a:endParaRPr>
          </a:p>
          <a:p>
            <a:pPr marL="0" marR="0" lvl="0" indent="0" algn="l" rtl="0" hangingPunct="0">
              <a:lnSpc>
                <a:spcPct val="100000"/>
              </a:lnSpc>
              <a:spcBef>
                <a:spcPts val="0"/>
              </a:spcBef>
              <a:spcAft>
                <a:spcPts val="0"/>
              </a:spcAft>
              <a:buNone/>
              <a:tabLst/>
            </a:pPr>
            <a:endParaRPr lang="fr-FR" sz="1400" b="0" i="0" u="none" strike="noStrike" kern="1200" cap="none" spc="0" baseline="0" dirty="0">
              <a:ln>
                <a:noFill/>
              </a:ln>
              <a:solidFill>
                <a:srgbClr val="000000"/>
              </a:solidFill>
              <a:highlight>
                <a:scrgbClr r="0" g="0" b="0">
                  <a:alpha val="0"/>
                </a:scrgbClr>
              </a:highlight>
              <a:latin typeface="Liberation Sans" pitchFamily="34"/>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Une </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posture/cadre d’accompagnement</a:t>
            </a: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(bienveillance, confiance, transparence, authenticité, respecter des engagements,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name="page19">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40F76073-DA4C-4499-9A5F-3B4443824C55}" type="slidenum">
              <a:t>19</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ZoneTexte 1"/>
          <p:cNvSpPr txBox="1"/>
          <p:nvPr/>
        </p:nvSpPr>
        <p:spPr>
          <a:xfrm>
            <a:off x="288000" y="1296000"/>
            <a:ext cx="8600819" cy="2981414"/>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SzPct val="45000"/>
              <a:buFont typeface="StarSymbol"/>
              <a:buChar char="●"/>
              <a:tabLst/>
            </a:pP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Changement de comportement </a:t>
            </a: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demande </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du temps, car elle fait intervenir plusieurs thématiques (les valeurs, comportement, psychologie, …), elle demande de l’</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engagement</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 de tous les partenaires.</a:t>
            </a:r>
          </a:p>
          <a:p>
            <a:pPr marL="0" marR="0" lvl="0" indent="0" algn="l" rtl="0" hangingPunct="0">
              <a:lnSpc>
                <a:spcPct val="100000"/>
              </a:lnSpc>
              <a:spcBef>
                <a:spcPts val="0"/>
              </a:spcBef>
              <a:spcAft>
                <a:spcPts val="0"/>
              </a:spcAft>
              <a:buSzPct val="45000"/>
              <a:buFont typeface="StarSymbol"/>
              <a:buChar char="●"/>
              <a:tabLst/>
            </a:pP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Dynamique de mobilisation</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 des élus,</a:t>
            </a:r>
          </a:p>
          <a:p>
            <a:pPr marL="0" marR="0" lvl="0"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Difficultés à </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mobiliser tous les acteurs locaux en même temps</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 (agriculteurs en période de travaux agricoles,….)</a:t>
            </a:r>
          </a:p>
          <a:p>
            <a:pPr marL="0" marR="0" lvl="0" indent="0" algn="l" rtl="0" hangingPunct="0">
              <a:lnSpc>
                <a:spcPct val="100000"/>
              </a:lnSpc>
              <a:spcBef>
                <a:spcPts val="0"/>
              </a:spcBef>
              <a:spcAft>
                <a:spcPts val="0"/>
              </a:spcAft>
              <a:buSzPct val="45000"/>
              <a:buFont typeface="StarSymbol"/>
              <a:buChar char="●"/>
              <a:tabLst/>
            </a:pP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Manque de communication</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 sur la démarche,</a:t>
            </a:r>
          </a:p>
          <a:p>
            <a:pPr marL="0" marR="0" lvl="0"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Des </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délais très courts entre les réunions</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 qui est très </a:t>
            </a:r>
            <a:r>
              <a:rPr lang="fr-FR" sz="1400" b="0" i="0" u="none" strike="noStrike" kern="1200" cap="none" spc="0" baseline="0" dirty="0" err="1">
                <a:ln>
                  <a:noFill/>
                </a:ln>
                <a:highlight>
                  <a:scrgbClr r="0" g="0" b="0">
                    <a:alpha val="0"/>
                  </a:scrgbClr>
                </a:highlight>
                <a:latin typeface="Liberation Sans" pitchFamily="18"/>
                <a:ea typeface="Microsoft YaHei" pitchFamily="2"/>
                <a:cs typeface="Lucida Sans" pitchFamily="2"/>
              </a:rPr>
              <a:t>dynanmique</a:t>
            </a: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 mais qui ne laisse pas le temps d’assimiler et « d’embarquer » tout le monde</a:t>
            </a:r>
          </a:p>
          <a:p>
            <a:pPr marL="0" marR="0" lvl="0" indent="0" algn="l" rtl="0" hangingPunct="0">
              <a:lnSpc>
                <a:spcPct val="100000"/>
              </a:lnSpc>
              <a:spcBef>
                <a:spcPts val="0"/>
              </a:spcBef>
              <a:spcAft>
                <a:spcPts val="0"/>
              </a:spcAft>
              <a:buNone/>
              <a:tabLst/>
            </a:pPr>
            <a:endPar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None/>
              <a:tabLst/>
            </a:pPr>
            <a:r>
              <a:rPr lang="fr-FR" sz="1400" b="0" i="0" u="none" strike="noStrike" kern="1200" cap="none" spc="0" baseline="0" dirty="0">
                <a:ln>
                  <a:noFill/>
                </a:ln>
                <a:highlight>
                  <a:scrgbClr r="0" g="0" b="0">
                    <a:alpha val="0"/>
                  </a:scrgbClr>
                </a:highlight>
                <a:latin typeface="Liberation Sans" pitchFamily="18"/>
                <a:ea typeface="Microsoft YaHei" pitchFamily="2"/>
                <a:cs typeface="Lucida Sans" pitchFamily="2"/>
              </a:rPr>
              <a:t>Conclusion :</a:t>
            </a:r>
          </a:p>
          <a:p>
            <a:pPr marL="0" marR="0" lvl="0"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Il faut un </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animateur(</a:t>
            </a:r>
            <a:r>
              <a:rPr lang="fr-FR" sz="1400" b="1" i="0" u="none" strike="noStrike" kern="1200" cap="none" spc="0" baseline="0" dirty="0" err="1">
                <a:ln>
                  <a:noFill/>
                </a:ln>
                <a:solidFill>
                  <a:srgbClr val="5983B0"/>
                </a:solidFill>
                <a:highlight>
                  <a:scrgbClr r="0" g="0" b="0">
                    <a:alpha val="0"/>
                  </a:scrgbClr>
                </a:highlight>
                <a:latin typeface="Liberation Sans" pitchFamily="18"/>
                <a:ea typeface="Microsoft YaHei" pitchFamily="2"/>
                <a:cs typeface="Lucida Sans" pitchFamily="2"/>
              </a:rPr>
              <a:t>rice</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 et un élu(e) engagé(e) !</a:t>
            </a:r>
          </a:p>
          <a:p>
            <a:pPr marL="0" marR="0" lvl="0" indent="0" algn="l" rtl="0" hangingPunct="0">
              <a:lnSpc>
                <a:spcPct val="100000"/>
              </a:lnSpc>
              <a:spcBef>
                <a:spcPts val="0"/>
              </a:spcBef>
              <a:spcAft>
                <a:spcPts val="0"/>
              </a:spcAft>
              <a:buSzPct val="45000"/>
              <a:buFont typeface="StarSymbol"/>
              <a:buChar char="●"/>
              <a:tabLst/>
            </a:pP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Adapter l’organisation</a:t>
            </a: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 de la concertation en fonction du contexte</a:t>
            </a:r>
          </a:p>
          <a:p>
            <a:pPr marL="0" marR="0" lvl="0" indent="0" algn="l" rtl="0" hangingPunct="0">
              <a:lnSpc>
                <a:spcPct val="100000"/>
              </a:lnSpc>
              <a:spcBef>
                <a:spcPts val="0"/>
              </a:spcBef>
              <a:spcAft>
                <a:spcPts val="0"/>
              </a:spcAft>
              <a:buSzPct val="45000"/>
              <a:buFont typeface="StarSymbol"/>
              <a:buChar char="●"/>
              <a:tabLst/>
            </a:pP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Bien Intégrer la </a:t>
            </a:r>
            <a:r>
              <a:rPr lang="fr-FR" sz="14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notion du temps</a:t>
            </a:r>
            <a:r>
              <a:rPr lang="fr-FR" sz="1400" b="0"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 </a:t>
            </a:r>
            <a:r>
              <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rPr>
              <a:t>dans un contexte contraint</a:t>
            </a:r>
          </a:p>
          <a:p>
            <a:pPr marL="0" marR="0" lvl="0" indent="0" algn="l" rtl="0" hangingPunct="0">
              <a:lnSpc>
                <a:spcPct val="100000"/>
              </a:lnSpc>
              <a:spcBef>
                <a:spcPts val="0"/>
              </a:spcBef>
              <a:spcAft>
                <a:spcPts val="0"/>
              </a:spcAft>
              <a:buSzPct val="45000"/>
              <a:buFont typeface="StarSymbol"/>
              <a:buChar char="●"/>
              <a:tabLst/>
            </a:pPr>
            <a:endParaRPr lang="fr-FR" sz="1400" b="0" i="0" u="none" strike="noStrike" kern="1200" cap="none" spc="0" baseline="0" dirty="0">
              <a:ln>
                <a:noFill/>
              </a:ln>
              <a:solidFill>
                <a:srgbClr val="000000"/>
              </a:solidFill>
              <a:highlight>
                <a:scrgbClr r="0" g="0" b="0">
                  <a:alpha val="0"/>
                </a:scrgbClr>
              </a:highlight>
              <a:latin typeface="Liberation Sans" pitchFamily="18"/>
              <a:ea typeface="Microsoft YaHei" pitchFamily="2"/>
              <a:cs typeface="Lucida Sans" pitchFamily="2"/>
            </a:endParaRPr>
          </a:p>
        </p:txBody>
      </p:sp>
      <p:sp>
        <p:nvSpPr>
          <p:cNvPr id="3" name="Titre 1_21"/>
          <p:cNvSpPr txBox="1">
            <a:spLocks noGrp="1"/>
          </p:cNvSpPr>
          <p:nvPr>
            <p:ph type="title" idx="4294967295"/>
          </p:nvPr>
        </p:nvSpPr>
        <p:spPr>
          <a:xfrm>
            <a:off x="1512000" y="216360"/>
            <a:ext cx="7200000" cy="719640"/>
          </a:xfrm>
        </p:spPr>
        <p:txBody>
          <a:bodyPr/>
          <a:lstStyle/>
          <a:p>
            <a:pPr lvl="0"/>
            <a:r>
              <a:rPr lang="fr-FR"/>
              <a:t>Retour critique : Ce qui a moins bien marché ?</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page20">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059CDF2F-B7F7-44A5-BE4C-F405DB3C50E0}" type="slidenum">
              <a:t>20</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20"/>
          <p:cNvSpPr txBox="1">
            <a:spLocks noGrp="1"/>
          </p:cNvSpPr>
          <p:nvPr>
            <p:ph type="title" idx="4294967295"/>
          </p:nvPr>
        </p:nvSpPr>
        <p:spPr>
          <a:xfrm>
            <a:off x="1368000" y="216000"/>
            <a:ext cx="6408000" cy="719640"/>
          </a:xfrm>
        </p:spPr>
        <p:txBody>
          <a:bodyPr/>
          <a:lstStyle/>
          <a:p>
            <a:pPr lvl="0"/>
            <a:r>
              <a:rPr lang="fr-FR"/>
              <a:t>plan</a:t>
            </a:r>
          </a:p>
        </p:txBody>
      </p:sp>
      <p:sp>
        <p:nvSpPr>
          <p:cNvPr id="3" name="ZoneTexte 2"/>
          <p:cNvSpPr txBox="1"/>
          <p:nvPr/>
        </p:nvSpPr>
        <p:spPr>
          <a:xfrm>
            <a:off x="2015999" y="1368000"/>
            <a:ext cx="5112000" cy="2270880"/>
          </a:xfrm>
          <a:prstGeom prst="rect">
            <a:avLst/>
          </a:prstGeom>
          <a:noFill/>
          <a:ln cap="flat">
            <a:noFill/>
          </a:ln>
        </p:spPr>
        <p:txBody>
          <a:bodyPr vert="horz" wrap="none" lIns="90000" tIns="45000" rIns="90000" bIns="45000" anchor="t" anchorCtr="0" compatLnSpc="0">
            <a:spAutoFit/>
          </a:bodyPr>
          <a:lstStyle/>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Contexte (régional et pour chaque territoire)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Objectif de la démarche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0" i="0" u="none" strike="noStrike" kern="1200" cap="none" spc="0" baseline="0">
                <a:ln>
                  <a:noFill/>
                </a:ln>
                <a:highlight>
                  <a:scrgbClr r="0" g="0" b="0">
                    <a:alpha val="0"/>
                  </a:scrgbClr>
                </a:highlight>
                <a:latin typeface="Arial" pitchFamily="34"/>
                <a:ea typeface="Microsoft YaHei" pitchFamily="2"/>
                <a:cs typeface="Lucida Sans" pitchFamily="2"/>
              </a:rPr>
              <a:t>Critique de la démarche</a:t>
            </a: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SzPct val="100000"/>
              <a:buAutoNum type="arabicParenR"/>
              <a:tabLst/>
            </a:pPr>
            <a:r>
              <a:rPr lang="fr-FR" sz="1700" b="1" i="0" u="none" strike="noStrike" kern="1200" cap="none" spc="0" baseline="0">
                <a:ln>
                  <a:noFill/>
                </a:ln>
                <a:solidFill>
                  <a:srgbClr val="3465A4"/>
                </a:solidFill>
                <a:highlight>
                  <a:scrgbClr r="0" g="0" b="0">
                    <a:alpha val="0"/>
                  </a:scrgbClr>
                </a:highlight>
                <a:latin typeface="Arial" pitchFamily="34"/>
                <a:ea typeface="Microsoft YaHei" pitchFamily="2"/>
                <a:cs typeface="Lucida Sans" pitchFamily="2"/>
              </a:rPr>
              <a:t>Ce qu’il reste à faire</a:t>
            </a:r>
          </a:p>
          <a:p>
            <a:pPr marL="0" marR="0" lvl="0" indent="0" algn="l" rtl="0" hangingPunct="0">
              <a:lnSpc>
                <a:spcPct val="100000"/>
              </a:lnSpc>
              <a:spcBef>
                <a:spcPts val="0"/>
              </a:spcBef>
              <a:spcAft>
                <a:spcPts val="0"/>
              </a:spcAft>
              <a:buSzPct val="100000"/>
              <a:buAutoNum type="arabicParenR"/>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endParaRPr lang="fr-FR" sz="1700" b="0" i="0" u="none" strike="noStrike" kern="1200" cap="none" spc="0" baseline="0">
              <a:ln>
                <a:noFill/>
              </a:ln>
              <a:highlight>
                <a:scrgbClr r="0" g="0" b="0">
                  <a:alpha val="0"/>
                </a:scrgbClr>
              </a:highlight>
              <a:latin typeface="Arial" pitchFamily="34"/>
              <a:ea typeface="Microsoft YaHei" pitchFamily="2"/>
              <a:cs typeface="Lucida Sans" pitchFamily="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page21">
    <p:spTree>
      <p:nvGrpSpPr>
        <p:cNvPr id="1" name=""/>
        <p:cNvGrpSpPr/>
        <p:nvPr/>
      </p:nvGrpSpPr>
      <p:grpSpPr>
        <a:xfrm>
          <a:off x="0" y="0"/>
          <a:ext cx="0" cy="0"/>
          <a:chOff x="0" y="0"/>
          <a:chExt cx="0" cy="0"/>
        </a:xfrm>
      </p:grpSpPr>
      <p:sp>
        <p:nvSpPr>
          <p:cNvPr id="4" name="Espace réservé du numéro de diapositive 2"/>
          <p:cNvSpPr>
            <a:spLocks noGrp="1"/>
          </p:cNvSpPr>
          <p:nvPr>
            <p:ph type="sldNum" sz="quarter" idx="11"/>
          </p:nvPr>
        </p:nvSpPr>
        <p:spPr/>
        <p:txBody>
          <a:bodyPr/>
          <a:lstStyle/>
          <a:p>
            <a:pPr lvl="0"/>
            <a:fld id="{C9EF05B9-E3F8-4ED5-AFEF-D6DBA4BC57E8}" type="slidenum">
              <a:t>21</a:t>
            </a:fld>
            <a:endParaRPr lang="fr-FR"/>
          </a:p>
        </p:txBody>
      </p:sp>
      <p:sp>
        <p:nvSpPr>
          <p:cNvPr id="5"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Titre 1_17"/>
          <p:cNvSpPr txBox="1">
            <a:spLocks noGrp="1"/>
          </p:cNvSpPr>
          <p:nvPr>
            <p:ph type="title" idx="4294967295"/>
          </p:nvPr>
        </p:nvSpPr>
        <p:spPr>
          <a:xfrm>
            <a:off x="1368000" y="217800"/>
            <a:ext cx="6408000" cy="719640"/>
          </a:xfrm>
        </p:spPr>
        <p:txBody>
          <a:bodyPr/>
          <a:lstStyle/>
          <a:p>
            <a:pPr lvl="0"/>
            <a:r>
              <a:rPr lang="fr-FR"/>
              <a:t>Ce qu'il reste à faire ?</a:t>
            </a:r>
          </a:p>
        </p:txBody>
      </p:sp>
      <p:sp>
        <p:nvSpPr>
          <p:cNvPr id="3" name="ZoneTexte 2"/>
          <p:cNvSpPr txBox="1"/>
          <p:nvPr/>
        </p:nvSpPr>
        <p:spPr>
          <a:xfrm>
            <a:off x="868764" y="1536252"/>
            <a:ext cx="7940484" cy="1683623"/>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SzPct val="45000"/>
              <a:buFont typeface="StarSymbol"/>
              <a:buChar char="●"/>
              <a:tabLst/>
            </a:pPr>
            <a:r>
              <a:rPr lang="fr-FR" sz="1800" b="0" i="0" u="none" strike="noStrike" kern="1200" cap="none" spc="0" baseline="0" dirty="0">
                <a:ln>
                  <a:noFill/>
                </a:ln>
                <a:highlight>
                  <a:scrgbClr r="0" g="0" b="0">
                    <a:alpha val="0"/>
                  </a:scrgbClr>
                </a:highlight>
                <a:latin typeface="Liberation Sans" pitchFamily="18"/>
                <a:ea typeface="Microsoft YaHei" pitchFamily="2"/>
                <a:cs typeface="Lucida Sans" pitchFamily="2"/>
              </a:rPr>
              <a:t>Toutes les démarches de </a:t>
            </a: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mise en place des actions</a:t>
            </a:r>
            <a:r>
              <a:rPr lang="fr-FR" sz="1800" b="0" i="0" u="none" strike="noStrike" kern="1200" cap="none" spc="0" baseline="0" dirty="0">
                <a:ln>
                  <a:noFill/>
                </a:ln>
                <a:highlight>
                  <a:scrgbClr r="0" g="0" b="0">
                    <a:alpha val="0"/>
                  </a:scrgbClr>
                </a:highlight>
                <a:latin typeface="Liberation Sans" pitchFamily="18"/>
                <a:ea typeface="Microsoft YaHei" pitchFamily="2"/>
                <a:cs typeface="Lucida Sans" pitchFamily="2"/>
              </a:rPr>
              <a:t> (Qui fait quoi, comment ? quels financements ? )</a:t>
            </a:r>
          </a:p>
          <a:p>
            <a:pPr marL="0" marR="0" lvl="0" indent="0" algn="l" rtl="0" hangingPunct="0">
              <a:lnSpc>
                <a:spcPct val="100000"/>
              </a:lnSpc>
              <a:spcBef>
                <a:spcPts val="0"/>
              </a:spcBef>
              <a:spcAft>
                <a:spcPts val="0"/>
              </a:spcAft>
              <a:buNone/>
              <a:tabLst/>
            </a:pPr>
            <a:endParaRPr lang="fr-FR" sz="1800" b="0" i="0" u="none" strike="noStrike" kern="1200" cap="none" spc="0" baseline="0" dirty="0">
              <a:ln>
                <a:noFill/>
              </a:ln>
              <a:highlight>
                <a:scrgbClr r="0" g="0" b="0">
                  <a:alpha val="0"/>
                </a:scrgbClr>
              </a:highlight>
              <a:latin typeface="Liberation Sans" pitchFamily="18"/>
              <a:ea typeface="Microsoft YaHei" pitchFamily="2"/>
              <a:cs typeface="Lucida Sans" pitchFamily="2"/>
            </a:endParaRPr>
          </a:p>
          <a:p>
            <a:pPr marL="0" marR="0" lvl="0" indent="0" algn="l" rtl="0" hangingPunct="0">
              <a:lnSpc>
                <a:spcPct val="100000"/>
              </a:lnSpc>
              <a:spcBef>
                <a:spcPts val="0"/>
              </a:spcBef>
              <a:spcAft>
                <a:spcPts val="0"/>
              </a:spcAft>
              <a:buSzPct val="45000"/>
              <a:buFont typeface="StarSymbol"/>
              <a:buChar char="●"/>
              <a:tabLst/>
            </a:pPr>
            <a:r>
              <a:rPr lang="fr-FR" sz="1800" b="1" i="0" u="none" strike="noStrike" kern="1200" cap="none" spc="0" baseline="0" dirty="0">
                <a:ln>
                  <a:noFill/>
                </a:ln>
                <a:solidFill>
                  <a:srgbClr val="5983B0"/>
                </a:solidFill>
                <a:highlight>
                  <a:scrgbClr r="0" g="0" b="0">
                    <a:alpha val="0"/>
                  </a:scrgbClr>
                </a:highlight>
                <a:latin typeface="Liberation Sans" pitchFamily="18"/>
                <a:ea typeface="Microsoft YaHei" pitchFamily="2"/>
                <a:cs typeface="Lucida Sans" pitchFamily="2"/>
              </a:rPr>
              <a:t>Indispensable de suivre la démarche d’accompagnement</a:t>
            </a:r>
            <a:r>
              <a:rPr lang="fr-FR" sz="1800" b="0" i="0" u="none" strike="noStrike" kern="1200" cap="none" spc="0" baseline="0" dirty="0">
                <a:ln>
                  <a:noFill/>
                </a:ln>
                <a:highlight>
                  <a:scrgbClr r="0" g="0" b="0">
                    <a:alpha val="0"/>
                  </a:scrgbClr>
                </a:highlight>
                <a:latin typeface="Liberation Sans" pitchFamily="18"/>
                <a:ea typeface="Microsoft YaHei" pitchFamily="2"/>
                <a:cs typeface="Lucida Sans" pitchFamily="2"/>
              </a:rPr>
              <a:t> sur du plus ou moins long terme … (6 à 12 mois)</a:t>
            </a:r>
          </a:p>
          <a:p>
            <a:pPr marL="0" marR="0" lvl="0" indent="0" algn="l" rtl="0" hangingPunct="0">
              <a:lnSpc>
                <a:spcPct val="100000"/>
              </a:lnSpc>
              <a:spcBef>
                <a:spcPts val="0"/>
              </a:spcBef>
              <a:spcAft>
                <a:spcPts val="0"/>
              </a:spcAft>
              <a:buSzPct val="45000"/>
              <a:buFont typeface="StarSymbol"/>
              <a:buChar char="●"/>
              <a:tabLst/>
            </a:pPr>
            <a:endParaRPr lang="fr-FR" sz="1800" b="0" i="0" u="none" strike="noStrike" kern="1200" cap="none" spc="0" baseline="0" dirty="0">
              <a:ln>
                <a:noFill/>
              </a:ln>
              <a:highlight>
                <a:scrgbClr r="0" g="0" b="0">
                  <a:alpha val="0"/>
                </a:scrgbClr>
              </a:highlight>
              <a:latin typeface="Liberation Sans" pitchFamily="18"/>
              <a:ea typeface="Microsoft YaHei" pitchFamily="2"/>
              <a:cs typeface="Lucida Sans" pitchFamily="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Copier / coller les textes">
    <p:spTree>
      <p:nvGrpSpPr>
        <p:cNvPr id="1" name=""/>
        <p:cNvGrpSpPr/>
        <p:nvPr/>
      </p:nvGrpSpPr>
      <p:grpSpPr>
        <a:xfrm>
          <a:off x="0" y="0"/>
          <a:ext cx="0" cy="0"/>
          <a:chOff x="0" y="0"/>
          <a:chExt cx="0" cy="0"/>
        </a:xfrm>
      </p:grpSpPr>
      <p:sp>
        <p:nvSpPr>
          <p:cNvPr id="7" name="Espace réservé du numéro de diapositive 2"/>
          <p:cNvSpPr>
            <a:spLocks noGrp="1"/>
          </p:cNvSpPr>
          <p:nvPr>
            <p:ph type="sldNum" sz="quarter" idx="11"/>
          </p:nvPr>
        </p:nvSpPr>
        <p:spPr/>
        <p:txBody>
          <a:bodyPr/>
          <a:lstStyle/>
          <a:p>
            <a:pPr lvl="0"/>
            <a:fld id="{435EB10E-E5CB-4A84-8C30-7A5B041D736F}" type="slidenum">
              <a:t>22</a:t>
            </a:fld>
            <a:endParaRPr lang="fr-FR"/>
          </a:p>
        </p:txBody>
      </p:sp>
      <p:sp>
        <p:nvSpPr>
          <p:cNvPr id="8" name="Espace réservé du pied de page 3"/>
          <p:cNvSpPr>
            <a:spLocks noGrp="1"/>
          </p:cNvSpPr>
          <p:nvPr>
            <p:ph type="ftr" sz="quarter" idx="12"/>
          </p:nvPr>
        </p:nvSpPr>
        <p:spPr/>
        <p:txBody>
          <a:bodyPr/>
          <a:lstStyle/>
          <a:p>
            <a:pPr lvl="0"/>
            <a:r>
              <a:rPr lang="fr-FR" smtClean="0"/>
              <a:t>Direction régionale de l’environnement, de l’aménagement et du logement Bourgogne Franche-Comté</a:t>
            </a:r>
            <a:endParaRPr lang="fr-FR"/>
          </a:p>
        </p:txBody>
      </p:sp>
      <p:sp>
        <p:nvSpPr>
          <p:cNvPr id="2" name="ZoneTexte 1"/>
          <p:cNvSpPr txBox="1">
            <a:spLocks noMove="1" noResize="1"/>
          </p:cNvSpPr>
          <p:nvPr/>
        </p:nvSpPr>
        <p:spPr>
          <a:xfrm>
            <a:off x="216000" y="4824000"/>
            <a:ext cx="8640000" cy="427320"/>
          </a:xfrm>
          <a:prstGeom prst="rect">
            <a:avLst/>
          </a:prstGeom>
          <a:solidFill>
            <a:srgbClr val="FFFFFF"/>
          </a:solidFill>
          <a:ln w="0" cap="flat">
            <a:solidFill>
              <a:srgbClr val="000000"/>
            </a:solidFill>
            <a:prstDash val="solid"/>
            <a:round/>
          </a:ln>
        </p:spPr>
        <p:txBody>
          <a:bodyPr wrap="none" lIns="90000" tIns="45000" rIns="90000" bIns="45000" anchor="t" anchorCtr="0" compatLnSpc="0">
            <a:sp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sp>
        <p:nvSpPr>
          <p:cNvPr id="3" name="ZoneTexte 2"/>
          <p:cNvSpPr txBox="1"/>
          <p:nvPr/>
        </p:nvSpPr>
        <p:spPr>
          <a:xfrm>
            <a:off x="3528000" y="1162440"/>
            <a:ext cx="5400000" cy="1898640"/>
          </a:xfrm>
          <a:prstGeom prst="rect">
            <a:avLst/>
          </a:prstGeom>
          <a:solidFill>
            <a:srgbClr val="FFFFFF"/>
          </a:solidFill>
          <a:ln cap="flat">
            <a:noFill/>
          </a:ln>
        </p:spPr>
        <p:txBody>
          <a:bodyPr vert="horz" wrap="none" lIns="90000" tIns="45000" rIns="90000" bIns="45000" anchor="t" anchorCtr="0" compatLnSpc="0">
            <a:spAutoFit/>
          </a:bodyPr>
          <a:lstStyle/>
          <a:p>
            <a:pPr marL="0" marR="0" lvl="0" indent="0" algn="ctr" rtl="0" hangingPunct="0">
              <a:lnSpc>
                <a:spcPct val="100000"/>
              </a:lnSpc>
              <a:spcBef>
                <a:spcPts val="0"/>
              </a:spcBef>
              <a:spcAft>
                <a:spcPts val="0"/>
              </a:spcAft>
              <a:buNone/>
              <a:tabLst/>
            </a:pPr>
            <a:r>
              <a:rPr lang="fr-FR" sz="2400" b="1" i="0" u="none" strike="noStrike" kern="1200" cap="none" spc="0" baseline="0" dirty="0">
                <a:ln>
                  <a:noFill/>
                </a:ln>
                <a:highlight>
                  <a:scrgbClr r="0" g="0" b="0">
                    <a:alpha val="0"/>
                  </a:scrgbClr>
                </a:highlight>
                <a:latin typeface="Arial" pitchFamily="34"/>
                <a:ea typeface="Microsoft YaHei" pitchFamily="2"/>
                <a:cs typeface="Lucida Sans" pitchFamily="2"/>
              </a:rPr>
              <a:t>Merci de votre attention</a:t>
            </a:r>
          </a:p>
          <a:p>
            <a:pPr marL="0" marR="0" lvl="0" indent="0" algn="ctr" rtl="0" hangingPunct="0">
              <a:lnSpc>
                <a:spcPct val="100000"/>
              </a:lnSpc>
              <a:spcBef>
                <a:spcPts val="0"/>
              </a:spcBef>
              <a:spcAft>
                <a:spcPts val="0"/>
              </a:spcAft>
              <a:buNone/>
              <a:tabLst/>
            </a:pPr>
            <a:endParaRPr lang="fr-FR" sz="2400" b="1" i="0" u="none" strike="noStrike" kern="1200" cap="none" spc="0" baseline="0" dirty="0">
              <a:ln>
                <a:noFill/>
              </a:ln>
              <a:highlight>
                <a:scrgbClr r="0" g="0" b="0">
                  <a:alpha val="0"/>
                </a:scrgbClr>
              </a:highlight>
              <a:latin typeface="Arial" pitchFamily="34"/>
              <a:ea typeface="Microsoft YaHei" pitchFamily="2"/>
              <a:cs typeface="Lucida Sans" pitchFamily="2"/>
            </a:endParaRPr>
          </a:p>
          <a:p>
            <a:pPr marL="0" marR="0" lvl="0" indent="0" algn="ctr" rtl="0" hangingPunct="0">
              <a:lnSpc>
                <a:spcPct val="100000"/>
              </a:lnSpc>
              <a:spcBef>
                <a:spcPts val="0"/>
              </a:spcBef>
              <a:spcAft>
                <a:spcPts val="0"/>
              </a:spcAft>
              <a:buNone/>
              <a:tabLst/>
            </a:pPr>
            <a:r>
              <a:rPr lang="fr-FR" sz="1400" b="1" i="0" u="none" strike="noStrike" kern="1200" cap="none" spc="0" baseline="0" dirty="0">
                <a:ln>
                  <a:noFill/>
                </a:ln>
                <a:highlight>
                  <a:scrgbClr r="0" g="0" b="0">
                    <a:alpha val="0"/>
                  </a:scrgbClr>
                </a:highlight>
                <a:latin typeface="Arial" pitchFamily="34"/>
                <a:ea typeface="Microsoft YaHei" pitchFamily="2"/>
                <a:cs typeface="Lucida Sans" pitchFamily="2"/>
              </a:rPr>
              <a:t>Pour toutes questions, contactez Sébastien </a:t>
            </a:r>
            <a:r>
              <a:rPr lang="fr-FR" sz="1400" b="1" i="0" u="none" strike="noStrike" kern="1200" cap="none" spc="0" baseline="0" dirty="0" err="1">
                <a:ln>
                  <a:noFill/>
                </a:ln>
                <a:highlight>
                  <a:scrgbClr r="0" g="0" b="0">
                    <a:alpha val="0"/>
                  </a:scrgbClr>
                </a:highlight>
                <a:latin typeface="Arial" pitchFamily="34"/>
                <a:ea typeface="Microsoft YaHei" pitchFamily="2"/>
                <a:cs typeface="Lucida Sans" pitchFamily="2"/>
              </a:rPr>
              <a:t>Hoarau</a:t>
            </a:r>
            <a:endParaRPr lang="fr-FR" sz="1400" b="1" i="0" u="none" strike="noStrike" kern="1200" cap="none" spc="0" baseline="0" dirty="0">
              <a:ln>
                <a:noFill/>
              </a:ln>
              <a:highlight>
                <a:scrgbClr r="0" g="0" b="0">
                  <a:alpha val="0"/>
                </a:scrgbClr>
              </a:highlight>
              <a:latin typeface="Arial" pitchFamily="34"/>
              <a:ea typeface="Microsoft YaHei" pitchFamily="2"/>
              <a:cs typeface="Lucida Sans" pitchFamily="2"/>
            </a:endParaRPr>
          </a:p>
          <a:p>
            <a:pPr marL="0" marR="0" lvl="0" indent="0" algn="ctr" rtl="0" hangingPunct="0">
              <a:lnSpc>
                <a:spcPct val="100000"/>
              </a:lnSpc>
              <a:spcBef>
                <a:spcPts val="0"/>
              </a:spcBef>
              <a:spcAft>
                <a:spcPts val="0"/>
              </a:spcAft>
              <a:buNone/>
              <a:tabLst/>
            </a:pPr>
            <a:r>
              <a:rPr lang="fr-FR" sz="1400" b="1" i="0" u="none" strike="noStrike" kern="1200" cap="none" spc="0" baseline="0" dirty="0">
                <a:ln>
                  <a:noFill/>
                </a:ln>
                <a:highlight>
                  <a:scrgbClr r="0" g="0" b="0">
                    <a:alpha val="0"/>
                  </a:scrgbClr>
                </a:highlight>
                <a:latin typeface="Arial" pitchFamily="34"/>
                <a:ea typeface="Microsoft YaHei" pitchFamily="2"/>
                <a:cs typeface="Lucida Sans" pitchFamily="2"/>
              </a:rPr>
              <a:t>chargé de mission eau/agriculture/territoire à la DREAL BFC</a:t>
            </a:r>
          </a:p>
          <a:p>
            <a:pPr marL="0" marR="0" lvl="0" indent="0" algn="ctr" rtl="0" hangingPunct="0">
              <a:lnSpc>
                <a:spcPct val="100000"/>
              </a:lnSpc>
              <a:spcBef>
                <a:spcPts val="0"/>
              </a:spcBef>
              <a:spcAft>
                <a:spcPts val="0"/>
              </a:spcAft>
              <a:buNone/>
              <a:tabLst/>
            </a:pPr>
            <a:endParaRPr lang="fr-FR" sz="1400" b="1" i="0" u="none" strike="noStrike" kern="1200" cap="none" spc="0" baseline="0" dirty="0">
              <a:ln>
                <a:noFill/>
              </a:ln>
              <a:highlight>
                <a:scrgbClr r="0" g="0" b="0">
                  <a:alpha val="0"/>
                </a:scrgbClr>
              </a:highlight>
              <a:latin typeface="Arial" pitchFamily="34"/>
              <a:ea typeface="Microsoft YaHei" pitchFamily="2"/>
              <a:cs typeface="Lucida Sans" pitchFamily="2"/>
            </a:endParaRPr>
          </a:p>
          <a:p>
            <a:pPr marL="0" marR="0" lvl="0" indent="0" algn="ctr" rtl="0" hangingPunct="0">
              <a:lnSpc>
                <a:spcPct val="100000"/>
              </a:lnSpc>
              <a:spcBef>
                <a:spcPts val="0"/>
              </a:spcBef>
              <a:spcAft>
                <a:spcPts val="0"/>
              </a:spcAft>
              <a:buNone/>
              <a:tabLst/>
            </a:pPr>
            <a:r>
              <a:rPr lang="fr-FR" sz="1400" b="1" i="0" u="none" strike="noStrike" kern="1200" cap="none" spc="0" baseline="0" dirty="0" smtClean="0">
                <a:ln>
                  <a:noFill/>
                </a:ln>
                <a:highlight>
                  <a:scrgbClr r="0" g="0" b="0">
                    <a:alpha val="0"/>
                  </a:scrgbClr>
                </a:highlight>
                <a:latin typeface="Arial" pitchFamily="34"/>
                <a:ea typeface="Microsoft YaHei" pitchFamily="2"/>
                <a:cs typeface="Lucida Sans" pitchFamily="2"/>
                <a:hlinkClick r:id="rId3"/>
              </a:rPr>
              <a:t>sebastien-j.hoarau@developpement-durable.gouv.fr</a:t>
            </a:r>
            <a:endParaRPr lang="fr-FR" sz="1400" b="1" i="0" u="none" strike="noStrike" kern="1200" cap="none" spc="0" baseline="0" dirty="0" smtClean="0">
              <a:ln>
                <a:noFill/>
              </a:ln>
              <a:highlight>
                <a:scrgbClr r="0" g="0" b="0">
                  <a:alpha val="0"/>
                </a:scrgbClr>
              </a:highlight>
              <a:latin typeface="Arial" pitchFamily="34"/>
              <a:ea typeface="Microsoft YaHei" pitchFamily="2"/>
              <a:cs typeface="Lucida Sans" pitchFamily="2"/>
            </a:endParaRPr>
          </a:p>
          <a:p>
            <a:pPr marL="0" marR="0" lvl="0" indent="0" algn="ctr" rtl="0" hangingPunct="0">
              <a:lnSpc>
                <a:spcPct val="100000"/>
              </a:lnSpc>
              <a:spcBef>
                <a:spcPts val="0"/>
              </a:spcBef>
              <a:spcAft>
                <a:spcPts val="0"/>
              </a:spcAft>
              <a:buNone/>
              <a:tabLst/>
            </a:pPr>
            <a:endParaRPr lang="fr-FR" sz="1400" b="1" i="0" u="none" strike="noStrike" kern="1200" cap="none" spc="0" baseline="0" dirty="0">
              <a:ln>
                <a:noFill/>
              </a:ln>
              <a:highlight>
                <a:scrgbClr r="0" g="0" b="0">
                  <a:alpha val="0"/>
                </a:scrgbClr>
              </a:highlight>
              <a:latin typeface="Arial" pitchFamily="34"/>
              <a:ea typeface="Microsoft YaHei" pitchFamily="2"/>
              <a:cs typeface="Lucida Sans" pitchFamily="2"/>
            </a:endParaRPr>
          </a:p>
        </p:txBody>
      </p:sp>
      <p:sp>
        <p:nvSpPr>
          <p:cNvPr id="4" name="ZoneTexte 3"/>
          <p:cNvSpPr txBox="1"/>
          <p:nvPr/>
        </p:nvSpPr>
        <p:spPr>
          <a:xfrm>
            <a:off x="432000" y="1296000"/>
            <a:ext cx="2682460" cy="1623799"/>
          </a:xfrm>
          <a:prstGeom prst="rect">
            <a:avLst/>
          </a:prstGeom>
          <a:noFill/>
          <a:ln cap="flat">
            <a:noFill/>
          </a:ln>
        </p:spPr>
        <p:txBody>
          <a:bodyPr vert="horz" wrap="square" lIns="90000" tIns="45000" rIns="90000" bIns="45000" anchor="t" anchorCtr="0" compatLnSpc="0">
            <a:spAutoFit/>
          </a:bodyPr>
          <a:lstStyle/>
          <a:p>
            <a:pPr marL="0" marR="0" lvl="0" indent="0" algn="l" rtl="0" hangingPunct="0">
              <a:lnSpc>
                <a:spcPct val="100000"/>
              </a:lnSpc>
              <a:spcBef>
                <a:spcPts val="0"/>
              </a:spcBef>
              <a:spcAft>
                <a:spcPts val="0"/>
              </a:spcAft>
              <a:buNone/>
              <a:tabLst/>
            </a:pPr>
            <a:r>
              <a:rPr lang="fr-FR" sz="800" b="1"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Direction régionale de l'environnement,</a:t>
            </a:r>
          </a:p>
          <a:p>
            <a:pPr marL="0" marR="0" lvl="0" indent="0" algn="l" rtl="0" hangingPunct="0">
              <a:lnSpc>
                <a:spcPct val="100000"/>
              </a:lnSpc>
              <a:spcBef>
                <a:spcPts val="0"/>
              </a:spcBef>
              <a:spcAft>
                <a:spcPts val="0"/>
              </a:spcAft>
              <a:buNone/>
              <a:tabLst/>
            </a:pPr>
            <a:r>
              <a:rPr lang="fr-FR" sz="800" b="1"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de l'aménagement et du logement</a:t>
            </a:r>
          </a:p>
          <a:p>
            <a:pPr marL="0" marR="0" lvl="0" indent="0" algn="l" rtl="0" hangingPunct="0">
              <a:lnSpc>
                <a:spcPct val="100000"/>
              </a:lnSpc>
              <a:spcBef>
                <a:spcPts val="0"/>
              </a:spcBef>
              <a:spcAft>
                <a:spcPts val="0"/>
              </a:spcAft>
              <a:buNone/>
              <a:tabLst/>
            </a:pPr>
            <a:r>
              <a:rPr lang="fr-FR" sz="800" b="1"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Bourgogne Franche-Comté</a:t>
            </a:r>
          </a:p>
          <a:p>
            <a:pPr marL="0" marR="0" lvl="0" indent="0" algn="l" rtl="0" hangingPunct="0">
              <a:lnSpc>
                <a:spcPct val="100000"/>
              </a:lnSpc>
              <a:spcBef>
                <a:spcPts val="0"/>
              </a:spcBef>
              <a:spcAft>
                <a:spcPts val="0"/>
              </a:spcAft>
              <a:buNone/>
              <a:tabLst/>
            </a:pPr>
            <a:endParaRPr lang="fr-FR" sz="800" b="1"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r>
              <a:rPr lang="fr-FR" sz="800" b="0"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Service Biodiversité Eau Patrimoine</a:t>
            </a:r>
          </a:p>
          <a:p>
            <a:pPr marL="0" marR="0" lvl="0" indent="0" algn="l" rtl="0" hangingPunct="0">
              <a:lnSpc>
                <a:spcPct val="100000"/>
              </a:lnSpc>
              <a:spcBef>
                <a:spcPts val="0"/>
              </a:spcBef>
              <a:spcAft>
                <a:spcPts val="0"/>
              </a:spcAft>
              <a:buNone/>
              <a:tabLst/>
            </a:pPr>
            <a:endParaRPr lang="fr-FR" sz="800" b="0"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r>
              <a:rPr lang="fr-FR" sz="800" b="0"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Département Eau et Milieux Aquatiques</a:t>
            </a:r>
          </a:p>
          <a:p>
            <a:pPr marL="0" marR="0" lvl="0" indent="0" algn="l" rtl="0" hangingPunct="0">
              <a:lnSpc>
                <a:spcPct val="100000"/>
              </a:lnSpc>
              <a:spcBef>
                <a:spcPts val="0"/>
              </a:spcBef>
              <a:spcAft>
                <a:spcPts val="0"/>
              </a:spcAft>
              <a:buNone/>
              <a:tabLst/>
            </a:pPr>
            <a:endParaRPr lang="fr-FR" sz="800" b="1"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endParaRPr>
          </a:p>
          <a:p>
            <a:pPr marL="0" marR="0" lvl="0" indent="0" algn="l" rtl="0" hangingPunct="0">
              <a:lnSpc>
                <a:spcPct val="100000"/>
              </a:lnSpc>
              <a:spcBef>
                <a:spcPts val="0"/>
              </a:spcBef>
              <a:spcAft>
                <a:spcPts val="0"/>
              </a:spcAft>
              <a:buNone/>
              <a:tabLst/>
            </a:pPr>
            <a:r>
              <a:rPr lang="fr-FR" sz="800" b="0"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5 voie Gisèle Halimi Cité administrative VIOTTE, BP 31269, 25005 Besançon</a:t>
            </a:r>
          </a:p>
          <a:p>
            <a:pPr marL="0" marR="0" lvl="0" indent="0" algn="l" rtl="0" hangingPunct="0">
              <a:lnSpc>
                <a:spcPct val="100000"/>
              </a:lnSpc>
              <a:spcBef>
                <a:spcPts val="0"/>
              </a:spcBef>
              <a:spcAft>
                <a:spcPts val="0"/>
              </a:spcAft>
              <a:buNone/>
              <a:tabLst/>
            </a:pPr>
            <a:r>
              <a:rPr lang="fr-FR" sz="800" b="0"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Standard : 03 39 59 62 00</a:t>
            </a:r>
          </a:p>
          <a:p>
            <a:pPr marL="0" marR="0" lvl="0" indent="0" algn="l" rtl="0" hangingPunct="0">
              <a:lnSpc>
                <a:spcPct val="100000"/>
              </a:lnSpc>
              <a:spcBef>
                <a:spcPts val="0"/>
              </a:spcBef>
              <a:spcAft>
                <a:spcPts val="0"/>
              </a:spcAft>
              <a:buNone/>
              <a:tabLst/>
            </a:pPr>
            <a:r>
              <a:rPr lang="fr-FR" sz="800" b="0" i="0" u="none" strike="noStrike" kern="1200" cap="none" spc="0" baseline="0" dirty="0">
                <a:ln>
                  <a:noFill/>
                </a:ln>
                <a:solidFill>
                  <a:srgbClr val="7E155B"/>
                </a:solidFill>
                <a:highlight>
                  <a:scrgbClr r="0" g="0" b="0">
                    <a:alpha val="0"/>
                  </a:scrgbClr>
                </a:highlight>
                <a:latin typeface="Arial" pitchFamily="34"/>
                <a:ea typeface="Microsoft YaHei" pitchFamily="2"/>
                <a:cs typeface="Lucida Sans" pitchFamily="2"/>
              </a:rPr>
              <a:t>www.bourgogne-franche-comte.developpement-durable.gouv.fr</a:t>
            </a:r>
          </a:p>
        </p:txBody>
      </p:sp>
      <p:sp>
        <p:nvSpPr>
          <p:cNvPr id="5" name="ZoneTexte 4"/>
          <p:cNvSpPr txBox="1">
            <a:spLocks noMove="1" noResize="1"/>
          </p:cNvSpPr>
          <p:nvPr/>
        </p:nvSpPr>
        <p:spPr>
          <a:xfrm>
            <a:off x="133560" y="4254840"/>
            <a:ext cx="8640000" cy="427320"/>
          </a:xfrm>
          <a:prstGeom prst="rect">
            <a:avLst/>
          </a:prstGeom>
          <a:solidFill>
            <a:srgbClr val="FFFFFF"/>
          </a:solidFill>
          <a:ln cap="flat">
            <a:noFill/>
          </a:ln>
        </p:spPr>
        <p:txBody>
          <a:bodyPr wrap="none" lIns="90000" tIns="45000" rIns="90000" bIns="45000" anchor="t" anchorCtr="0" compatLnSpc="0">
            <a:spAutoFit/>
          </a:bodyPr>
          <a:lstStyle/>
          <a:p>
            <a:pPr marL="0" marR="0" lvl="0" indent="0" algn="just" hangingPunct="0">
              <a:lnSpc>
                <a:spcPct val="100000"/>
              </a:lnSpc>
              <a:spcBef>
                <a:spcPts val="0"/>
              </a:spcBef>
              <a:spcAft>
                <a:spcPts val="0"/>
              </a:spcAft>
              <a:buNone/>
              <a:tabLst/>
            </a:pPr>
            <a:endParaRPr lang="fr-FR" sz="1800" b="0" i="0" u="none" strike="noStrike" kern="1200" cap="none" spc="0" baseline="0">
              <a:ln>
                <a:noFill/>
              </a:ln>
              <a:highlight>
                <a:scrgbClr r="0" g="0" b="0">
                  <a:alpha val="0"/>
                </a:scrgbClr>
              </a:highlight>
              <a:latin typeface="Liberation Sans" pitchFamily="18"/>
              <a:ea typeface="Microsoft YaHei" pitchFamily="2"/>
              <a:cs typeface="Lucida Sans" pitchFamily="2"/>
            </a:endParaRPr>
          </a:p>
        </p:txBody>
      </p:sp>
      <p:pic>
        <p:nvPicPr>
          <p:cNvPr id="6" name="Image 5">
            <a:extLst>
              <a:ext uri="{FF2B5EF4-FFF2-40B4-BE49-F238E27FC236}">
                <a16:creationId xmlns:a16="http://schemas.microsoft.com/office/drawing/2014/main" xmlns="" id="{00000000-0000-0000-0000-000000000000}"/>
              </a:ext>
            </a:extLst>
          </p:cNvPr>
          <p:cNvPicPr>
            <a:picLocks noMove="1" noResize="1"/>
          </p:cNvPicPr>
          <p:nvPr/>
        </p:nvPicPr>
        <p:blipFill>
          <a:blip r:embed="rId4">
            <a:lum/>
            <a:alphaModFix/>
          </a:blip>
          <a:srcRect/>
          <a:stretch>
            <a:fillRect/>
          </a:stretch>
        </p:blipFill>
        <p:spPr>
          <a:xfrm>
            <a:off x="5580000" y="2880000"/>
            <a:ext cx="2044800" cy="900000"/>
          </a:xfrm>
          <a:prstGeom prst="rect">
            <a:avLst/>
          </a:prstGeom>
          <a:noFill/>
          <a:ln cap="flat">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Couvertur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re et sous-titr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Sommair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hapitr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re et textes 3 colonne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itre et contenu">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678</TotalTime>
  <Words>916</Words>
  <Application>Microsoft Office PowerPoint</Application>
  <PresentationFormat>Personnalisé</PresentationFormat>
  <Paragraphs>276</Paragraphs>
  <Slides>22</Slides>
  <Notes>22</Notes>
  <HiddenSlides>0</HiddenSlides>
  <MMClips>0</MMClips>
  <ScaleCrop>false</ScaleCrop>
  <HeadingPairs>
    <vt:vector size="6" baseType="variant">
      <vt:variant>
        <vt:lpstr>Polices utilisées</vt:lpstr>
      </vt:variant>
      <vt:variant>
        <vt:i4>11</vt:i4>
      </vt:variant>
      <vt:variant>
        <vt:lpstr>Thème</vt:lpstr>
      </vt:variant>
      <vt:variant>
        <vt:i4>6</vt:i4>
      </vt:variant>
      <vt:variant>
        <vt:lpstr>Titres des diapositives</vt:lpstr>
      </vt:variant>
      <vt:variant>
        <vt:i4>22</vt:i4>
      </vt:variant>
    </vt:vector>
  </HeadingPairs>
  <TitlesOfParts>
    <vt:vector size="39" baseType="lpstr">
      <vt:lpstr>Microsoft YaHei</vt:lpstr>
      <vt:lpstr>Arial</vt:lpstr>
      <vt:lpstr>Calibri</vt:lpstr>
      <vt:lpstr>Cambria</vt:lpstr>
      <vt:lpstr>Liberation Sans</vt:lpstr>
      <vt:lpstr>Liberation Serif</vt:lpstr>
      <vt:lpstr>Lucida Sans</vt:lpstr>
      <vt:lpstr>Marianne</vt:lpstr>
      <vt:lpstr>Segoe UI</vt:lpstr>
      <vt:lpstr>StarSymbol</vt:lpstr>
      <vt:lpstr>Tahoma</vt:lpstr>
      <vt:lpstr>Couverture</vt:lpstr>
      <vt:lpstr>Titre et sous-titre</vt:lpstr>
      <vt:lpstr>Sommaire</vt:lpstr>
      <vt:lpstr>Chapitre</vt:lpstr>
      <vt:lpstr>Titre et textes 3 colonnes</vt:lpstr>
      <vt:lpstr>Titre et contenu</vt:lpstr>
      <vt:lpstr>Présentation PowerPoint</vt:lpstr>
      <vt:lpstr>Plan</vt:lpstr>
      <vt:lpstr>Les captages prioritaires en région BFC</vt:lpstr>
      <vt:lpstr>Une démarche innovante de concertation territoriale</vt:lpstr>
      <vt:lpstr>Plan</vt:lpstr>
      <vt:lpstr>Une démarche innovante de concertation territoriale</vt:lpstr>
      <vt:lpstr> Une démarche en 3 étapes :</vt:lpstr>
      <vt:lpstr>La concertation territoriale-étape 1</vt:lpstr>
      <vt:lpstr>La concertation territoriale-étape 1</vt:lpstr>
      <vt:lpstr>La concertation territoriale</vt:lpstr>
      <vt:lpstr>A l’origine des comportements !</vt:lpstr>
      <vt:lpstr>La concertation territoriale-étape 2</vt:lpstr>
      <vt:lpstr>La concertation territoriale-étape 2</vt:lpstr>
      <vt:lpstr>La concertation territoriale-étape 2</vt:lpstr>
      <vt:lpstr>La concertation territoriale-étape 2</vt:lpstr>
      <vt:lpstr>Feuille de route CCST - étape 3</vt:lpstr>
      <vt:lpstr>Plan</vt:lpstr>
      <vt:lpstr>Retour critique : ce qui a bien marché !</vt:lpstr>
      <vt:lpstr>Retour critique : Ce qui a moins bien marché ?</vt:lpstr>
      <vt:lpstr>plan</vt:lpstr>
      <vt:lpstr>Ce qu'il reste à faire ?</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subject>Client</dc:subject>
  <dc:creator>Aline GINDA</dc:creator>
  <cp:lastModifiedBy>Valérie TRIVIER</cp:lastModifiedBy>
  <cp:revision>57</cp:revision>
  <dcterms:created xsi:type="dcterms:W3CDTF">2022-05-04T10:35:20Z</dcterms:created>
  <dcterms:modified xsi:type="dcterms:W3CDTF">2022-07-01T09:11:30Z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r8>3</vt:r8>
  </property>
  <property fmtid="{D5CDD505-2E9C-101B-9397-08002B2CF9AE}" pid="4" name="HyperlinksChanged">
    <vt:bool>false</vt:bool>
  </property>
  <property fmtid="{D5CDD505-2E9C-101B-9397-08002B2CF9AE}" pid="5" name="LinksUpToDate">
    <vt:bool>false</vt:bool>
  </property>
  <property fmtid="{D5CDD505-2E9C-101B-9397-08002B2CF9AE}" pid="6" name="MMClips">
    <vt:r8>0</vt:r8>
  </property>
  <property fmtid="{D5CDD505-2E9C-101B-9397-08002B2CF9AE}" pid="7" name="Manager">
    <vt:lpwstr>Client</vt:lpwstr>
  </property>
  <property fmtid="{D5CDD505-2E9C-101B-9397-08002B2CF9AE}" pid="8" name="Notes">
    <vt:r8>0</vt:r8>
  </property>
  <property fmtid="{D5CDD505-2E9C-101B-9397-08002B2CF9AE}" pid="9" name="PresentationFormat">
    <vt:lpwstr>Affichage à l'écran (16:9)</vt:lpwstr>
  </property>
  <property fmtid="{D5CDD505-2E9C-101B-9397-08002B2CF9AE}" pid="10" name="ScaleCrop">
    <vt:bool>false</vt:bool>
  </property>
  <property fmtid="{D5CDD505-2E9C-101B-9397-08002B2CF9AE}" pid="11" name="ShareDoc">
    <vt:bool>false</vt:bool>
  </property>
  <property fmtid="{D5CDD505-2E9C-101B-9397-08002B2CF9AE}" pid="12" name="Slides">
    <vt:r8>9</vt:r8>
  </property>
</Properties>
</file>