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7561263" cy="10693400"/>
  <p:notesSz cx="6858000" cy="9144000"/>
  <p:defaultTextStyle>
    <a:defPPr>
      <a:defRPr lang="fr-FR"/>
    </a:defPPr>
    <a:lvl1pPr marL="0" algn="l" defTabSz="104298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1pPr>
    <a:lvl2pPr marL="521492" algn="l" defTabSz="104298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2pPr>
    <a:lvl3pPr marL="1042985" algn="l" defTabSz="104298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3pPr>
    <a:lvl4pPr marL="1564477" algn="l" defTabSz="104298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4pPr>
    <a:lvl5pPr marL="2085969" algn="l" defTabSz="104298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5pPr>
    <a:lvl6pPr marL="2607462" algn="l" defTabSz="104298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6pPr>
    <a:lvl7pPr marL="3128954" algn="l" defTabSz="104298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7pPr>
    <a:lvl8pPr marL="3650446" algn="l" defTabSz="104298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8pPr>
    <a:lvl9pPr marL="4171939" algn="l" defTabSz="104298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2706" y="-126"/>
      </p:cViewPr>
      <p:guideLst>
        <p:guide orient="horz" pos="3369"/>
        <p:guide pos="2382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567095" y="3321886"/>
            <a:ext cx="6427073" cy="2292151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134190" y="6059594"/>
            <a:ext cx="5292885" cy="2732757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2149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429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5644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0859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60746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1289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65044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1719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8329E8-1DA0-43FD-9E62-9AD2CA74859B}" type="datetimeFigureOut">
              <a:rPr lang="fr-FR" smtClean="0"/>
              <a:pPr/>
              <a:t>08/01/2013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50BAC8-9E7C-41DF-B985-14F1AC23278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8329E8-1DA0-43FD-9E62-9AD2CA74859B}" type="datetimeFigureOut">
              <a:rPr lang="fr-FR" smtClean="0"/>
              <a:pPr/>
              <a:t>08/01/2013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50BAC8-9E7C-41DF-B985-14F1AC23278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97288" y="6871501"/>
            <a:ext cx="6427073" cy="2123828"/>
          </a:xfrm>
        </p:spPr>
        <p:txBody>
          <a:bodyPr anchor="t"/>
          <a:lstStyle>
            <a:lvl1pPr algn="l">
              <a:defRPr sz="46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97288" y="4532321"/>
            <a:ext cx="6427073" cy="2339179"/>
          </a:xfrm>
        </p:spPr>
        <p:txBody>
          <a:bodyPr anchor="b"/>
          <a:lstStyle>
            <a:lvl1pPr marL="0" indent="0">
              <a:buNone/>
              <a:defRPr sz="2300">
                <a:solidFill>
                  <a:schemeClr val="tx1">
                    <a:tint val="75000"/>
                  </a:schemeClr>
                </a:solidFill>
              </a:defRPr>
            </a:lvl1pPr>
            <a:lvl2pPr marL="521492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42985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56447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085969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607462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12895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65044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171939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8329E8-1DA0-43FD-9E62-9AD2CA74859B}" type="datetimeFigureOut">
              <a:rPr lang="fr-FR" smtClean="0"/>
              <a:pPr/>
              <a:t>08/01/2013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50BAC8-9E7C-41DF-B985-14F1AC23278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325556" y="1938181"/>
            <a:ext cx="2870917" cy="5485318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3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322494" y="1938181"/>
            <a:ext cx="2872229" cy="5485318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3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8329E8-1DA0-43FD-9E62-9AD2CA74859B}" type="datetimeFigureOut">
              <a:rPr lang="fr-FR" smtClean="0"/>
              <a:pPr/>
              <a:t>08/01/2013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50BAC8-9E7C-41DF-B985-14F1AC23278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78064" y="428234"/>
            <a:ext cx="6805136" cy="1782233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78064" y="2393640"/>
            <a:ext cx="3340871" cy="997554"/>
          </a:xfrm>
        </p:spPr>
        <p:txBody>
          <a:bodyPr anchor="b"/>
          <a:lstStyle>
            <a:lvl1pPr marL="0" indent="0">
              <a:buNone/>
              <a:defRPr sz="2800" b="1"/>
            </a:lvl1pPr>
            <a:lvl2pPr marL="521492" indent="0">
              <a:buNone/>
              <a:defRPr sz="2300" b="1"/>
            </a:lvl2pPr>
            <a:lvl3pPr marL="1042985" indent="0">
              <a:buNone/>
              <a:defRPr sz="2100" b="1"/>
            </a:lvl3pPr>
            <a:lvl4pPr marL="1564477" indent="0">
              <a:buNone/>
              <a:defRPr sz="1800" b="1"/>
            </a:lvl4pPr>
            <a:lvl5pPr marL="2085969" indent="0">
              <a:buNone/>
              <a:defRPr sz="1800" b="1"/>
            </a:lvl5pPr>
            <a:lvl6pPr marL="2607462" indent="0">
              <a:buNone/>
              <a:defRPr sz="1800" b="1"/>
            </a:lvl6pPr>
            <a:lvl7pPr marL="3128954" indent="0">
              <a:buNone/>
              <a:defRPr sz="1800" b="1"/>
            </a:lvl7pPr>
            <a:lvl8pPr marL="3650446" indent="0">
              <a:buNone/>
              <a:defRPr sz="1800" b="1"/>
            </a:lvl8pPr>
            <a:lvl9pPr marL="4171939" indent="0">
              <a:buNone/>
              <a:defRPr sz="18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78064" y="3391194"/>
            <a:ext cx="3340871" cy="6161081"/>
          </a:xfrm>
        </p:spPr>
        <p:txBody>
          <a:bodyPr/>
          <a:lstStyle>
            <a:lvl1pPr>
              <a:defRPr sz="2800"/>
            </a:lvl1pPr>
            <a:lvl2pPr>
              <a:defRPr sz="23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3841019" y="2393640"/>
            <a:ext cx="3342183" cy="997554"/>
          </a:xfrm>
        </p:spPr>
        <p:txBody>
          <a:bodyPr anchor="b"/>
          <a:lstStyle>
            <a:lvl1pPr marL="0" indent="0">
              <a:buNone/>
              <a:defRPr sz="2800" b="1"/>
            </a:lvl1pPr>
            <a:lvl2pPr marL="521492" indent="0">
              <a:buNone/>
              <a:defRPr sz="2300" b="1"/>
            </a:lvl2pPr>
            <a:lvl3pPr marL="1042985" indent="0">
              <a:buNone/>
              <a:defRPr sz="2100" b="1"/>
            </a:lvl3pPr>
            <a:lvl4pPr marL="1564477" indent="0">
              <a:buNone/>
              <a:defRPr sz="1800" b="1"/>
            </a:lvl4pPr>
            <a:lvl5pPr marL="2085969" indent="0">
              <a:buNone/>
              <a:defRPr sz="1800" b="1"/>
            </a:lvl5pPr>
            <a:lvl6pPr marL="2607462" indent="0">
              <a:buNone/>
              <a:defRPr sz="1800" b="1"/>
            </a:lvl6pPr>
            <a:lvl7pPr marL="3128954" indent="0">
              <a:buNone/>
              <a:defRPr sz="1800" b="1"/>
            </a:lvl7pPr>
            <a:lvl8pPr marL="3650446" indent="0">
              <a:buNone/>
              <a:defRPr sz="1800" b="1"/>
            </a:lvl8pPr>
            <a:lvl9pPr marL="4171939" indent="0">
              <a:buNone/>
              <a:defRPr sz="18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3841019" y="3391194"/>
            <a:ext cx="3342183" cy="6161081"/>
          </a:xfrm>
        </p:spPr>
        <p:txBody>
          <a:bodyPr/>
          <a:lstStyle>
            <a:lvl1pPr>
              <a:defRPr sz="2800"/>
            </a:lvl1pPr>
            <a:lvl2pPr>
              <a:defRPr sz="23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8329E8-1DA0-43FD-9E62-9AD2CA74859B}" type="datetimeFigureOut">
              <a:rPr lang="fr-FR" smtClean="0"/>
              <a:pPr/>
              <a:t>08/01/2013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50BAC8-9E7C-41DF-B985-14F1AC23278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8329E8-1DA0-43FD-9E62-9AD2CA74859B}" type="datetimeFigureOut">
              <a:rPr lang="fr-FR" smtClean="0"/>
              <a:pPr/>
              <a:t>08/01/2013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50BAC8-9E7C-41DF-B985-14F1AC23278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8329E8-1DA0-43FD-9E62-9AD2CA74859B}" type="datetimeFigureOut">
              <a:rPr lang="fr-FR" smtClean="0"/>
              <a:pPr/>
              <a:t>08/01/2013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50BAC8-9E7C-41DF-B985-14F1AC23278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78064" y="425757"/>
            <a:ext cx="2487604" cy="1811938"/>
          </a:xfrm>
        </p:spPr>
        <p:txBody>
          <a:bodyPr anchor="b"/>
          <a:lstStyle>
            <a:lvl1pPr algn="l">
              <a:defRPr sz="23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2956244" y="425757"/>
            <a:ext cx="4226956" cy="9126521"/>
          </a:xfrm>
        </p:spPr>
        <p:txBody>
          <a:bodyPr/>
          <a:lstStyle>
            <a:lvl1pPr>
              <a:defRPr sz="3600"/>
            </a:lvl1pPr>
            <a:lvl2pPr>
              <a:defRPr sz="3200"/>
            </a:lvl2pPr>
            <a:lvl3pPr>
              <a:defRPr sz="2800"/>
            </a:lvl3pPr>
            <a:lvl4pPr>
              <a:defRPr sz="2300"/>
            </a:lvl4pPr>
            <a:lvl5pPr>
              <a:defRPr sz="2300"/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378064" y="2237695"/>
            <a:ext cx="2487604" cy="7314584"/>
          </a:xfrm>
        </p:spPr>
        <p:txBody>
          <a:bodyPr/>
          <a:lstStyle>
            <a:lvl1pPr marL="0" indent="0">
              <a:buNone/>
              <a:defRPr sz="1700"/>
            </a:lvl1pPr>
            <a:lvl2pPr marL="521492" indent="0">
              <a:buNone/>
              <a:defRPr sz="1400"/>
            </a:lvl2pPr>
            <a:lvl3pPr marL="1042985" indent="0">
              <a:buNone/>
              <a:defRPr sz="1100"/>
            </a:lvl3pPr>
            <a:lvl4pPr marL="1564477" indent="0">
              <a:buNone/>
              <a:defRPr sz="1000"/>
            </a:lvl4pPr>
            <a:lvl5pPr marL="2085969" indent="0">
              <a:buNone/>
              <a:defRPr sz="1000"/>
            </a:lvl5pPr>
            <a:lvl6pPr marL="2607462" indent="0">
              <a:buNone/>
              <a:defRPr sz="1000"/>
            </a:lvl6pPr>
            <a:lvl7pPr marL="3128954" indent="0">
              <a:buNone/>
              <a:defRPr sz="1000"/>
            </a:lvl7pPr>
            <a:lvl8pPr marL="3650446" indent="0">
              <a:buNone/>
              <a:defRPr sz="1000"/>
            </a:lvl8pPr>
            <a:lvl9pPr marL="4171939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8329E8-1DA0-43FD-9E62-9AD2CA74859B}" type="datetimeFigureOut">
              <a:rPr lang="fr-FR" smtClean="0"/>
              <a:pPr/>
              <a:t>08/01/2013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50BAC8-9E7C-41DF-B985-14F1AC23278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482061" y="7485380"/>
            <a:ext cx="4536758" cy="883692"/>
          </a:xfrm>
        </p:spPr>
        <p:txBody>
          <a:bodyPr anchor="b"/>
          <a:lstStyle>
            <a:lvl1pPr algn="l">
              <a:defRPr sz="23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482061" y="955476"/>
            <a:ext cx="4536758" cy="6416040"/>
          </a:xfrm>
        </p:spPr>
        <p:txBody>
          <a:bodyPr/>
          <a:lstStyle>
            <a:lvl1pPr marL="0" indent="0">
              <a:buNone/>
              <a:defRPr sz="3600"/>
            </a:lvl1pPr>
            <a:lvl2pPr marL="521492" indent="0">
              <a:buNone/>
              <a:defRPr sz="3200"/>
            </a:lvl2pPr>
            <a:lvl3pPr marL="1042985" indent="0">
              <a:buNone/>
              <a:defRPr sz="2800"/>
            </a:lvl3pPr>
            <a:lvl4pPr marL="1564477" indent="0">
              <a:buNone/>
              <a:defRPr sz="2300"/>
            </a:lvl4pPr>
            <a:lvl5pPr marL="2085969" indent="0">
              <a:buNone/>
              <a:defRPr sz="2300"/>
            </a:lvl5pPr>
            <a:lvl6pPr marL="2607462" indent="0">
              <a:buNone/>
              <a:defRPr sz="2300"/>
            </a:lvl6pPr>
            <a:lvl7pPr marL="3128954" indent="0">
              <a:buNone/>
              <a:defRPr sz="2300"/>
            </a:lvl7pPr>
            <a:lvl8pPr marL="3650446" indent="0">
              <a:buNone/>
              <a:defRPr sz="2300"/>
            </a:lvl8pPr>
            <a:lvl9pPr marL="4171939" indent="0">
              <a:buNone/>
              <a:defRPr sz="23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482061" y="8369073"/>
            <a:ext cx="4536758" cy="1254988"/>
          </a:xfrm>
        </p:spPr>
        <p:txBody>
          <a:bodyPr/>
          <a:lstStyle>
            <a:lvl1pPr marL="0" indent="0">
              <a:buNone/>
              <a:defRPr sz="1700"/>
            </a:lvl1pPr>
            <a:lvl2pPr marL="521492" indent="0">
              <a:buNone/>
              <a:defRPr sz="1400"/>
            </a:lvl2pPr>
            <a:lvl3pPr marL="1042985" indent="0">
              <a:buNone/>
              <a:defRPr sz="1100"/>
            </a:lvl3pPr>
            <a:lvl4pPr marL="1564477" indent="0">
              <a:buNone/>
              <a:defRPr sz="1000"/>
            </a:lvl4pPr>
            <a:lvl5pPr marL="2085969" indent="0">
              <a:buNone/>
              <a:defRPr sz="1000"/>
            </a:lvl5pPr>
            <a:lvl6pPr marL="2607462" indent="0">
              <a:buNone/>
              <a:defRPr sz="1000"/>
            </a:lvl6pPr>
            <a:lvl7pPr marL="3128954" indent="0">
              <a:buNone/>
              <a:defRPr sz="1000"/>
            </a:lvl7pPr>
            <a:lvl8pPr marL="3650446" indent="0">
              <a:buNone/>
              <a:defRPr sz="1000"/>
            </a:lvl8pPr>
            <a:lvl9pPr marL="4171939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8329E8-1DA0-43FD-9E62-9AD2CA74859B}" type="datetimeFigureOut">
              <a:rPr lang="fr-FR" smtClean="0"/>
              <a:pPr/>
              <a:t>08/01/2013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50BAC8-9E7C-41DF-B985-14F1AC23278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8329E8-1DA0-43FD-9E62-9AD2CA74859B}" type="datetimeFigureOut">
              <a:rPr lang="fr-FR" smtClean="0"/>
              <a:pPr/>
              <a:t>08/01/2013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50BAC8-9E7C-41DF-B985-14F1AC23278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4728417" y="331695"/>
            <a:ext cx="1466307" cy="7091803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325555" y="331695"/>
            <a:ext cx="4276839" cy="7091803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8329E8-1DA0-43FD-9E62-9AD2CA74859B}" type="datetimeFigureOut">
              <a:rPr lang="fr-FR" smtClean="0"/>
              <a:pPr/>
              <a:t>08/01/2013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50BAC8-9E7C-41DF-B985-14F1AC23278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378064" y="428234"/>
            <a:ext cx="6805136" cy="1782233"/>
          </a:xfrm>
          <a:prstGeom prst="rect">
            <a:avLst/>
          </a:prstGeom>
        </p:spPr>
        <p:txBody>
          <a:bodyPr vert="horz" lIns="104298" tIns="52149" rIns="104298" bIns="52149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78064" y="2495128"/>
            <a:ext cx="6805136" cy="7057150"/>
          </a:xfrm>
          <a:prstGeom prst="rect">
            <a:avLst/>
          </a:prstGeom>
        </p:spPr>
        <p:txBody>
          <a:bodyPr vert="horz" lIns="104298" tIns="52149" rIns="104298" bIns="52149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378064" y="9911198"/>
            <a:ext cx="1764295" cy="569326"/>
          </a:xfrm>
          <a:prstGeom prst="rect">
            <a:avLst/>
          </a:prstGeom>
        </p:spPr>
        <p:txBody>
          <a:bodyPr vert="horz" lIns="104298" tIns="52149" rIns="104298" bIns="52149" rtlCol="0" anchor="ctr"/>
          <a:lstStyle>
            <a:lvl1pPr algn="l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8329E8-1DA0-43FD-9E62-9AD2CA74859B}" type="datetimeFigureOut">
              <a:rPr lang="fr-FR" smtClean="0"/>
              <a:pPr/>
              <a:t>08/01/2013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583432" y="9911198"/>
            <a:ext cx="2394400" cy="569326"/>
          </a:xfrm>
          <a:prstGeom prst="rect">
            <a:avLst/>
          </a:prstGeom>
        </p:spPr>
        <p:txBody>
          <a:bodyPr vert="horz" lIns="104298" tIns="52149" rIns="104298" bIns="52149" rtlCol="0" anchor="ctr"/>
          <a:lstStyle>
            <a:lvl1pPr algn="ctr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5418907" y="9911198"/>
            <a:ext cx="1764295" cy="569326"/>
          </a:xfrm>
          <a:prstGeom prst="rect">
            <a:avLst/>
          </a:prstGeom>
        </p:spPr>
        <p:txBody>
          <a:bodyPr vert="horz" lIns="104298" tIns="52149" rIns="104298" bIns="52149" rtlCol="0" anchor="ctr"/>
          <a:lstStyle>
            <a:lvl1pPr algn="r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50BAC8-9E7C-41DF-B985-14F1AC23278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1042985" rtl="0" eaLnBrk="1" latinLnBrk="0" hangingPunct="1">
        <a:spcBef>
          <a:spcPct val="0"/>
        </a:spcBef>
        <a:buNone/>
        <a:defRPr sz="5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91120" indent="-391120" algn="l" defTabSz="1042985" rtl="0" eaLnBrk="1" latinLnBrk="0" hangingPunct="1">
        <a:spcBef>
          <a:spcPct val="20000"/>
        </a:spcBef>
        <a:buFont typeface="Arial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1pPr>
      <a:lvl2pPr marL="847425" indent="-325933" algn="l" defTabSz="1042985" rtl="0" eaLnBrk="1" latinLnBrk="0" hangingPunct="1">
        <a:spcBef>
          <a:spcPct val="20000"/>
        </a:spcBef>
        <a:buFont typeface="Arial" pitchFamily="34" charset="0"/>
        <a:buChar char="–"/>
        <a:defRPr sz="3200" kern="1200">
          <a:solidFill>
            <a:schemeClr val="tx1"/>
          </a:solidFill>
          <a:latin typeface="+mn-lt"/>
          <a:ea typeface="+mn-ea"/>
          <a:cs typeface="+mn-cs"/>
        </a:defRPr>
      </a:lvl2pPr>
      <a:lvl3pPr marL="1303731" indent="-260746" algn="l" defTabSz="1042985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825223" indent="-260746" algn="l" defTabSz="1042985" rtl="0" eaLnBrk="1" latinLnBrk="0" hangingPunct="1">
        <a:spcBef>
          <a:spcPct val="20000"/>
        </a:spcBef>
        <a:buFont typeface="Arial" pitchFamily="34" charset="0"/>
        <a:buChar char="–"/>
        <a:defRPr sz="2300" kern="1200">
          <a:solidFill>
            <a:schemeClr val="tx1"/>
          </a:solidFill>
          <a:latin typeface="+mn-lt"/>
          <a:ea typeface="+mn-ea"/>
          <a:cs typeface="+mn-cs"/>
        </a:defRPr>
      </a:lvl4pPr>
      <a:lvl5pPr marL="2346715" indent="-260746" algn="l" defTabSz="1042985" rtl="0" eaLnBrk="1" latinLnBrk="0" hangingPunct="1">
        <a:spcBef>
          <a:spcPct val="20000"/>
        </a:spcBef>
        <a:buFont typeface="Arial" pitchFamily="34" charset="0"/>
        <a:buChar char="»"/>
        <a:defRPr sz="2300" kern="1200">
          <a:solidFill>
            <a:schemeClr val="tx1"/>
          </a:solidFill>
          <a:latin typeface="+mn-lt"/>
          <a:ea typeface="+mn-ea"/>
          <a:cs typeface="+mn-cs"/>
        </a:defRPr>
      </a:lvl5pPr>
      <a:lvl6pPr marL="2868208" indent="-260746" algn="l" defTabSz="1042985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6pPr>
      <a:lvl7pPr marL="3389700" indent="-260746" algn="l" defTabSz="1042985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7pPr>
      <a:lvl8pPr marL="3911192" indent="-260746" algn="l" defTabSz="1042985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8pPr>
      <a:lvl9pPr marL="4432685" indent="-260746" algn="l" defTabSz="1042985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4298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21492" algn="l" defTabSz="104298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42985" algn="l" defTabSz="104298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564477" algn="l" defTabSz="104298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085969" algn="l" defTabSz="104298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07462" algn="l" defTabSz="104298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128954" algn="l" defTabSz="104298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650446" algn="l" defTabSz="104298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171939" algn="l" defTabSz="104298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png"/><Relationship Id="rId7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11" Type="http://schemas.openxmlformats.org/officeDocument/2006/relationships/image" Target="../media/image10.png"/><Relationship Id="rId5" Type="http://schemas.openxmlformats.org/officeDocument/2006/relationships/image" Target="../media/image4.jpeg"/><Relationship Id="rId10" Type="http://schemas.openxmlformats.org/officeDocument/2006/relationships/image" Target="../media/image9.jpeg"/><Relationship Id="rId4" Type="http://schemas.openxmlformats.org/officeDocument/2006/relationships/image" Target="../media/image3.gif"/><Relationship Id="rId9" Type="http://schemas.openxmlformats.org/officeDocument/2006/relationships/image" Target="../media/image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habillage_verger_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" y="1"/>
            <a:ext cx="7561262" cy="10693400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</p:pic>
      <p:sp>
        <p:nvSpPr>
          <p:cNvPr id="5" name="ZoneTexte 4"/>
          <p:cNvSpPr txBox="1"/>
          <p:nvPr/>
        </p:nvSpPr>
        <p:spPr>
          <a:xfrm>
            <a:off x="2844527" y="162124"/>
            <a:ext cx="1933416" cy="404548"/>
          </a:xfrm>
          <a:prstGeom prst="rect">
            <a:avLst/>
          </a:prstGeom>
          <a:noFill/>
        </p:spPr>
        <p:txBody>
          <a:bodyPr wrap="square" lIns="126315" tIns="63158" rIns="126315" bIns="63158" rtlCol="0">
            <a:spAutoFit/>
          </a:bodyPr>
          <a:lstStyle/>
          <a:p>
            <a:pPr algn="ctr"/>
            <a:r>
              <a:rPr lang="fr-FR" sz="1800" dirty="0" smtClean="0">
                <a:solidFill>
                  <a:srgbClr val="00B050"/>
                </a:solidFill>
                <a:latin typeface="Baskerville Old Face" pitchFamily="18" charset="0"/>
              </a:rPr>
              <a:t>INVITATION</a:t>
            </a:r>
            <a:endParaRPr lang="fr-FR" sz="1800" dirty="0">
              <a:solidFill>
                <a:srgbClr val="00B050"/>
              </a:solidFill>
              <a:latin typeface="Baskerville Old Face" pitchFamily="18" charset="0"/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0" y="306140"/>
            <a:ext cx="7561263" cy="4621087"/>
          </a:xfrm>
          <a:prstGeom prst="rect">
            <a:avLst/>
          </a:prstGeom>
          <a:noFill/>
          <a:ln>
            <a:noFill/>
          </a:ln>
        </p:spPr>
        <p:txBody>
          <a:bodyPr wrap="square" lIns="126315" tIns="63158" rIns="126315" bIns="63158" rtlCol="0">
            <a:spAutoFit/>
          </a:bodyPr>
          <a:lstStyle/>
          <a:p>
            <a:pPr algn="ctr"/>
            <a:endParaRPr lang="fr-FR" sz="1400" b="1" dirty="0" smtClean="0">
              <a:latin typeface="Baskerville Old Face" pitchFamily="18" charset="0"/>
            </a:endParaRPr>
          </a:p>
          <a:p>
            <a:pPr algn="ctr"/>
            <a:r>
              <a:rPr lang="fr-FR" sz="1400" b="1" dirty="0" smtClean="0">
                <a:latin typeface="Baskerville Old Face" pitchFamily="18" charset="0"/>
              </a:rPr>
              <a:t>Fruits </a:t>
            </a:r>
            <a:r>
              <a:rPr lang="fr-FR" sz="1400" b="1" dirty="0">
                <a:latin typeface="Baskerville Old Face" pitchFamily="18" charset="0"/>
              </a:rPr>
              <a:t>oubliés</a:t>
            </a:r>
          </a:p>
          <a:p>
            <a:pPr algn="ctr"/>
            <a:r>
              <a:rPr lang="fr-FR" sz="1400" b="1" dirty="0">
                <a:latin typeface="Baskerville Old Face" pitchFamily="18" charset="0"/>
              </a:rPr>
              <a:t>Bientôt </a:t>
            </a:r>
            <a:r>
              <a:rPr lang="fr-FR" sz="1400" b="1" dirty="0" smtClean="0">
                <a:latin typeface="Baskerville Old Face" pitchFamily="18" charset="0"/>
              </a:rPr>
              <a:t>retrouvés,</a:t>
            </a:r>
            <a:endParaRPr lang="fr-FR" sz="1400" b="1" dirty="0">
              <a:latin typeface="Baskerville Old Face" pitchFamily="18" charset="0"/>
            </a:endParaRPr>
          </a:p>
          <a:p>
            <a:pPr algn="ctr"/>
            <a:r>
              <a:rPr lang="fr-FR" sz="1400" b="1" dirty="0">
                <a:latin typeface="Baskerville Old Face" pitchFamily="18" charset="0"/>
              </a:rPr>
              <a:t>Avec vous ils seront </a:t>
            </a:r>
            <a:r>
              <a:rPr lang="fr-FR" sz="1400" b="1" dirty="0" smtClean="0">
                <a:latin typeface="Baskerville Old Face" pitchFamily="18" charset="0"/>
              </a:rPr>
              <a:t>replantés.</a:t>
            </a:r>
            <a:endParaRPr lang="fr-FR" sz="1400" b="1" dirty="0">
              <a:latin typeface="Baskerville Old Face" pitchFamily="18" charset="0"/>
            </a:endParaRPr>
          </a:p>
          <a:p>
            <a:pPr algn="ctr"/>
            <a:endParaRPr lang="fr-FR" sz="1400" dirty="0">
              <a:latin typeface="Baskerville Old Face" pitchFamily="18" charset="0"/>
            </a:endParaRPr>
          </a:p>
          <a:p>
            <a:r>
              <a:rPr lang="fr-FR" sz="1400" dirty="0">
                <a:latin typeface="Baskerville Old Face" pitchFamily="18" charset="0"/>
              </a:rPr>
              <a:t>	L’aventure de Mamie Chaussettes se poursuit.</a:t>
            </a:r>
          </a:p>
          <a:p>
            <a:r>
              <a:rPr lang="fr-FR" sz="1400" dirty="0">
                <a:latin typeface="Baskerville Old Face" pitchFamily="18" charset="0"/>
              </a:rPr>
              <a:t>	</a:t>
            </a:r>
            <a:r>
              <a:rPr lang="fr-FR" sz="1400" dirty="0" smtClean="0">
                <a:latin typeface="Baskerville Old Face" pitchFamily="18" charset="0"/>
              </a:rPr>
              <a:t>En </a:t>
            </a:r>
            <a:r>
              <a:rPr lang="fr-FR" sz="1400" dirty="0">
                <a:latin typeface="Baskerville Old Face" pitchFamily="18" charset="0"/>
              </a:rPr>
              <a:t>novembre dernier à </a:t>
            </a:r>
            <a:r>
              <a:rPr lang="fr-FR" sz="1400" dirty="0" err="1">
                <a:latin typeface="Baskerville Old Face" pitchFamily="18" charset="0"/>
              </a:rPr>
              <a:t>Campet</a:t>
            </a:r>
            <a:r>
              <a:rPr lang="fr-FR" sz="1400" dirty="0">
                <a:latin typeface="Baskerville Old Face" pitchFamily="18" charset="0"/>
              </a:rPr>
              <a:t>-et-</a:t>
            </a:r>
            <a:r>
              <a:rPr lang="fr-FR" sz="1400" dirty="0" err="1">
                <a:latin typeface="Baskerville Old Face" pitchFamily="18" charset="0"/>
              </a:rPr>
              <a:t>Lamolère</a:t>
            </a:r>
            <a:r>
              <a:rPr lang="fr-FR" sz="1400" dirty="0">
                <a:latin typeface="Baskerville Old Face" pitchFamily="18" charset="0"/>
              </a:rPr>
              <a:t>, des élèves de maternelle et de primaire ont activement participé à une nouvelle plantation; ce qui porte à 20 000 le nombre de pins plantés dans les Landes.</a:t>
            </a:r>
          </a:p>
          <a:p>
            <a:r>
              <a:rPr lang="fr-FR" sz="1400" dirty="0">
                <a:latin typeface="Baskerville Old Face" pitchFamily="18" charset="0"/>
              </a:rPr>
              <a:t>	Une nouvelle </a:t>
            </a:r>
            <a:r>
              <a:rPr lang="fr-FR" sz="1400" dirty="0" smtClean="0">
                <a:latin typeface="Baskerville Old Face" pitchFamily="18" charset="0"/>
              </a:rPr>
              <a:t>action mais, celle-là </a:t>
            </a:r>
            <a:r>
              <a:rPr lang="fr-FR" sz="1400" dirty="0">
                <a:latin typeface="Baskerville Old Face" pitchFamily="18" charset="0"/>
              </a:rPr>
              <a:t>d’un genre particulier puisque; nous allons replanter des fruitiers oubliés ou en voie de disparition</a:t>
            </a:r>
            <a:r>
              <a:rPr lang="fr-FR" sz="1400" dirty="0" smtClean="0">
                <a:latin typeface="Baskerville Old Face" pitchFamily="18" charset="0"/>
              </a:rPr>
              <a:t>. Avec la participation de l’équipe junior de Handball de </a:t>
            </a:r>
            <a:r>
              <a:rPr lang="fr-FR" sz="1400" dirty="0" err="1" smtClean="0">
                <a:latin typeface="Baskerville Old Face" pitchFamily="18" charset="0"/>
              </a:rPr>
              <a:t>Chevigny</a:t>
            </a:r>
            <a:r>
              <a:rPr lang="fr-FR" sz="1400" dirty="0" smtClean="0">
                <a:latin typeface="Baskerville Old Face" pitchFamily="18" charset="0"/>
              </a:rPr>
              <a:t> Saint Sauveur. La présence amicale de Mme Véronique PECQUEUX-ROLLAND; notre marraine et, des joueuses de l’équipe de Handball de Dijon</a:t>
            </a:r>
            <a:endParaRPr lang="fr-FR" sz="1400" dirty="0">
              <a:latin typeface="Baskerville Old Face" pitchFamily="18" charset="0"/>
            </a:endParaRPr>
          </a:p>
          <a:p>
            <a:r>
              <a:rPr lang="fr-FR" sz="1400" dirty="0">
                <a:latin typeface="Baskerville Old Face" pitchFamily="18" charset="0"/>
              </a:rPr>
              <a:t>	Nous vous invitons cordialement à vous joindre à nous le :</a:t>
            </a:r>
          </a:p>
          <a:p>
            <a:pPr algn="ctr"/>
            <a:r>
              <a:rPr lang="fr-FR" sz="1600" b="1" dirty="0" smtClean="0">
                <a:solidFill>
                  <a:srgbClr val="00B050"/>
                </a:solidFill>
                <a:latin typeface="Baskerville Old Face" pitchFamily="18" charset="0"/>
              </a:rPr>
              <a:t>Dimanche </a:t>
            </a:r>
            <a:r>
              <a:rPr lang="fr-FR" sz="1600" b="1" dirty="0">
                <a:solidFill>
                  <a:srgbClr val="00B050"/>
                </a:solidFill>
                <a:latin typeface="Baskerville Old Face" pitchFamily="18" charset="0"/>
              </a:rPr>
              <a:t>10 février 2013</a:t>
            </a:r>
          </a:p>
          <a:p>
            <a:pPr algn="ctr"/>
            <a:r>
              <a:rPr lang="fr-FR" sz="1600" b="1" dirty="0">
                <a:solidFill>
                  <a:srgbClr val="00B050"/>
                </a:solidFill>
                <a:latin typeface="Baskerville Old Face" pitchFamily="18" charset="0"/>
              </a:rPr>
              <a:t>À 10 h00</a:t>
            </a:r>
          </a:p>
          <a:p>
            <a:pPr algn="ctr"/>
            <a:r>
              <a:rPr lang="fr-FR" sz="1600" b="1" dirty="0">
                <a:solidFill>
                  <a:srgbClr val="00B050"/>
                </a:solidFill>
                <a:latin typeface="Baskerville Old Face" pitchFamily="18" charset="0"/>
              </a:rPr>
              <a:t>Quartier des Mélodies et des </a:t>
            </a:r>
            <a:r>
              <a:rPr lang="fr-FR" sz="1600" b="1" dirty="0" smtClean="0">
                <a:solidFill>
                  <a:srgbClr val="00B050"/>
                </a:solidFill>
                <a:latin typeface="Baskerville Old Face" pitchFamily="18" charset="0"/>
              </a:rPr>
              <a:t>Poètes -Bassin de Rétention  n°6-8</a:t>
            </a:r>
            <a:endParaRPr lang="fr-FR" sz="1600" b="1" dirty="0">
              <a:solidFill>
                <a:srgbClr val="00B050"/>
              </a:solidFill>
              <a:latin typeface="Baskerville Old Face" pitchFamily="18" charset="0"/>
            </a:endParaRPr>
          </a:p>
          <a:p>
            <a:pPr algn="ctr"/>
            <a:r>
              <a:rPr lang="fr-FR" sz="1600" b="1" dirty="0" smtClean="0">
                <a:solidFill>
                  <a:srgbClr val="00B050"/>
                </a:solidFill>
                <a:latin typeface="Baskerville Old Face" pitchFamily="18" charset="0"/>
              </a:rPr>
              <a:t>Boulevard Ian </a:t>
            </a:r>
            <a:r>
              <a:rPr lang="fr-FR" sz="1600" b="1" dirty="0" err="1" smtClean="0">
                <a:solidFill>
                  <a:srgbClr val="00B050"/>
                </a:solidFill>
                <a:latin typeface="Baskerville Old Face" pitchFamily="18" charset="0"/>
              </a:rPr>
              <a:t>Pallach</a:t>
            </a:r>
            <a:endParaRPr lang="fr-FR" sz="1600" b="1" dirty="0">
              <a:solidFill>
                <a:srgbClr val="00B050"/>
              </a:solidFill>
              <a:latin typeface="Baskerville Old Face" pitchFamily="18" charset="0"/>
            </a:endParaRPr>
          </a:p>
          <a:p>
            <a:pPr algn="ctr"/>
            <a:r>
              <a:rPr lang="fr-FR" sz="1600" b="1" dirty="0">
                <a:solidFill>
                  <a:srgbClr val="00B050"/>
                </a:solidFill>
                <a:latin typeface="Baskerville Old Face" pitchFamily="18" charset="0"/>
              </a:rPr>
              <a:t>21800 </a:t>
            </a:r>
            <a:r>
              <a:rPr lang="fr-FR" sz="1600" b="1" dirty="0" err="1">
                <a:solidFill>
                  <a:srgbClr val="00B050"/>
                </a:solidFill>
                <a:latin typeface="Baskerville Old Face" pitchFamily="18" charset="0"/>
              </a:rPr>
              <a:t>Chevigny</a:t>
            </a:r>
            <a:r>
              <a:rPr lang="fr-FR" sz="1600" b="1" dirty="0">
                <a:solidFill>
                  <a:srgbClr val="00B050"/>
                </a:solidFill>
                <a:latin typeface="Baskerville Old Face" pitchFamily="18" charset="0"/>
              </a:rPr>
              <a:t> Saint </a:t>
            </a:r>
            <a:r>
              <a:rPr lang="fr-FR" sz="1600" b="1" dirty="0" smtClean="0">
                <a:solidFill>
                  <a:srgbClr val="00B050"/>
                </a:solidFill>
                <a:latin typeface="Baskerville Old Face" pitchFamily="18" charset="0"/>
              </a:rPr>
              <a:t>Sauveur</a:t>
            </a:r>
          </a:p>
          <a:p>
            <a:pPr algn="ctr"/>
            <a:endParaRPr lang="fr-FR" sz="1600" b="1" dirty="0">
              <a:solidFill>
                <a:srgbClr val="00B050"/>
              </a:solidFill>
              <a:latin typeface="Baskerville Old Face" pitchFamily="18" charset="0"/>
            </a:endParaRPr>
          </a:p>
        </p:txBody>
      </p:sp>
      <p:pic>
        <p:nvPicPr>
          <p:cNvPr id="8" name="Image 7" descr="cote_d_or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4698628"/>
            <a:ext cx="1044326" cy="576064"/>
          </a:xfrm>
          <a:prstGeom prst="rect">
            <a:avLst/>
          </a:prstGeom>
        </p:spPr>
      </p:pic>
      <p:pic>
        <p:nvPicPr>
          <p:cNvPr id="9" name="Image 8" descr="chevigny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196455" y="4698628"/>
            <a:ext cx="1152128" cy="593817"/>
          </a:xfrm>
          <a:prstGeom prst="rect">
            <a:avLst/>
          </a:prstGeom>
        </p:spPr>
      </p:pic>
      <p:pic>
        <p:nvPicPr>
          <p:cNvPr id="10" name="Image 9" descr="000017495-145x145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084887" y="234132"/>
            <a:ext cx="1041673" cy="906566"/>
          </a:xfrm>
          <a:prstGeom prst="rect">
            <a:avLst/>
          </a:prstGeom>
        </p:spPr>
      </p:pic>
      <p:pic>
        <p:nvPicPr>
          <p:cNvPr id="11" name="Image 10" descr="adh62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420591" y="4626620"/>
            <a:ext cx="1152128" cy="648072"/>
          </a:xfrm>
          <a:prstGeom prst="rect">
            <a:avLst/>
          </a:prstGeom>
        </p:spPr>
      </p:pic>
      <p:pic>
        <p:nvPicPr>
          <p:cNvPr id="12" name="Image 11" descr="adh61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4644727" y="4554612"/>
            <a:ext cx="1296144" cy="738793"/>
          </a:xfrm>
          <a:prstGeom prst="rect">
            <a:avLst/>
          </a:prstGeom>
        </p:spPr>
      </p:pic>
      <p:pic>
        <p:nvPicPr>
          <p:cNvPr id="13" name="Image 12" descr="adh75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1116335" y="4698628"/>
            <a:ext cx="1008112" cy="585922"/>
          </a:xfrm>
          <a:prstGeom prst="rect">
            <a:avLst/>
          </a:prstGeom>
        </p:spPr>
      </p:pic>
      <p:pic>
        <p:nvPicPr>
          <p:cNvPr id="14" name="Image 13" descr="logo petit soleil.JP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468263" y="234132"/>
            <a:ext cx="1123834" cy="792088"/>
          </a:xfrm>
          <a:prstGeom prst="rect">
            <a:avLst/>
          </a:prstGeom>
        </p:spPr>
      </p:pic>
      <p:pic>
        <p:nvPicPr>
          <p:cNvPr id="25" name="Image 24" descr="abeille_fleur.jp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6084887" y="4554612"/>
            <a:ext cx="1152128" cy="804255"/>
          </a:xfrm>
          <a:prstGeom prst="roundRect">
            <a:avLst>
              <a:gd name="adj" fmla="val 131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26" name="Rectangle 25"/>
          <p:cNvSpPr/>
          <p:nvPr/>
        </p:nvSpPr>
        <p:spPr>
          <a:xfrm>
            <a:off x="6300911" y="4626620"/>
            <a:ext cx="906017" cy="2539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050" b="1" dirty="0" smtClean="0">
                <a:solidFill>
                  <a:srgbClr val="7030A0"/>
                </a:solidFill>
                <a:latin typeface="Plantagenet Cherokee" pitchFamily="18" charset="0"/>
                <a:cs typeface="Estrangelo Edessa" pitchFamily="66" charset="0"/>
              </a:rPr>
              <a:t>Les Ruchers</a:t>
            </a:r>
            <a:endParaRPr lang="fr-FR" sz="1050" b="1" dirty="0">
              <a:solidFill>
                <a:srgbClr val="7030A0"/>
              </a:solidFill>
              <a:latin typeface="Plantagenet Cherokee" pitchFamily="18" charset="0"/>
              <a:cs typeface="Estrangelo Edessa" pitchFamily="66" charset="0"/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6084887" y="4914652"/>
            <a:ext cx="1188251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1050" b="1" dirty="0" err="1" smtClean="0">
                <a:solidFill>
                  <a:srgbClr val="C00000"/>
                </a:solidFill>
                <a:latin typeface="Plantagenet Cherokee" pitchFamily="18" charset="0"/>
              </a:rPr>
              <a:t>Chevigny</a:t>
            </a:r>
            <a:r>
              <a:rPr lang="fr-FR" sz="1050" b="1" dirty="0" smtClean="0">
                <a:solidFill>
                  <a:srgbClr val="C00000"/>
                </a:solidFill>
                <a:latin typeface="Plantagenet Cherokee" pitchFamily="18" charset="0"/>
              </a:rPr>
              <a:t> Saint </a:t>
            </a:r>
          </a:p>
          <a:p>
            <a:pPr algn="ctr"/>
            <a:r>
              <a:rPr lang="fr-FR" sz="1050" b="1" dirty="0" smtClean="0">
                <a:solidFill>
                  <a:srgbClr val="C00000"/>
                </a:solidFill>
                <a:latin typeface="Plantagenet Cherokee" pitchFamily="18" charset="0"/>
              </a:rPr>
              <a:t>Sauveur</a:t>
            </a:r>
            <a:endParaRPr lang="fr-FR" sz="1050" b="1" dirty="0">
              <a:solidFill>
                <a:srgbClr val="C00000"/>
              </a:solidFill>
              <a:latin typeface="Plantagenet Cherokee" pitchFamily="18" charset="0"/>
            </a:endParaRPr>
          </a:p>
        </p:txBody>
      </p:sp>
      <p:pic>
        <p:nvPicPr>
          <p:cNvPr id="31" name="Image 30" descr="Plan Bassin rétention.png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0" y="5418708"/>
            <a:ext cx="7561263" cy="5274692"/>
          </a:xfrm>
          <a:prstGeom prst="rect">
            <a:avLst/>
          </a:prstGeom>
        </p:spPr>
      </p:pic>
      <p:sp>
        <p:nvSpPr>
          <p:cNvPr id="32" name="ZoneTexte 31"/>
          <p:cNvSpPr txBox="1"/>
          <p:nvPr/>
        </p:nvSpPr>
        <p:spPr>
          <a:xfrm>
            <a:off x="1764407" y="6210796"/>
            <a:ext cx="9361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200" dirty="0" smtClean="0">
                <a:latin typeface="Georgia" pitchFamily="18" charset="0"/>
              </a:rPr>
              <a:t>Carrefour </a:t>
            </a:r>
            <a:r>
              <a:rPr lang="fr-FR" sz="1200" dirty="0" err="1" smtClean="0">
                <a:latin typeface="Georgia" pitchFamily="18" charset="0"/>
              </a:rPr>
              <a:t>Market</a:t>
            </a:r>
            <a:endParaRPr lang="fr-FR" sz="1200" dirty="0">
              <a:latin typeface="Georgia" pitchFamily="18" charset="0"/>
            </a:endParaRPr>
          </a:p>
        </p:txBody>
      </p:sp>
      <p:cxnSp>
        <p:nvCxnSpPr>
          <p:cNvPr id="33" name="Connecteur droit avec flèche 32"/>
          <p:cNvCxnSpPr/>
          <p:nvPr/>
        </p:nvCxnSpPr>
        <p:spPr>
          <a:xfrm>
            <a:off x="1260351" y="5994772"/>
            <a:ext cx="216024" cy="43204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34" name="Connecteur droit avec flèche 33"/>
          <p:cNvCxnSpPr/>
          <p:nvPr/>
        </p:nvCxnSpPr>
        <p:spPr>
          <a:xfrm>
            <a:off x="2628503" y="7290916"/>
            <a:ext cx="576064" cy="288032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36" name="Connecteur droit avec flèche 35"/>
          <p:cNvCxnSpPr/>
          <p:nvPr/>
        </p:nvCxnSpPr>
        <p:spPr>
          <a:xfrm>
            <a:off x="4572719" y="8299028"/>
            <a:ext cx="216024" cy="36004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37" name="Connecteur droit avec flèche 36"/>
          <p:cNvCxnSpPr/>
          <p:nvPr/>
        </p:nvCxnSpPr>
        <p:spPr>
          <a:xfrm>
            <a:off x="5004767" y="9019108"/>
            <a:ext cx="144016" cy="36004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40" name="Connecteur droit avec flèche 39"/>
          <p:cNvCxnSpPr/>
          <p:nvPr/>
        </p:nvCxnSpPr>
        <p:spPr>
          <a:xfrm flipH="1">
            <a:off x="4860751" y="9739188"/>
            <a:ext cx="360040" cy="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42" name="Connecteur droit avec flèche 41"/>
          <p:cNvCxnSpPr/>
          <p:nvPr/>
        </p:nvCxnSpPr>
        <p:spPr>
          <a:xfrm flipH="1">
            <a:off x="3852639" y="9739188"/>
            <a:ext cx="432048" cy="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47" name="Étoile à 5 branches 46"/>
          <p:cNvSpPr/>
          <p:nvPr/>
        </p:nvSpPr>
        <p:spPr>
          <a:xfrm>
            <a:off x="3420591" y="9739188"/>
            <a:ext cx="216024" cy="216024"/>
          </a:xfrm>
          <a:prstGeom prst="star5">
            <a:avLst/>
          </a:prstGeom>
          <a:solidFill>
            <a:schemeClr val="accent3">
              <a:lumMod val="75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8" name="ZoneTexte 47"/>
          <p:cNvSpPr txBox="1"/>
          <p:nvPr/>
        </p:nvSpPr>
        <p:spPr>
          <a:xfrm>
            <a:off x="1476375" y="9523164"/>
            <a:ext cx="158417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200" dirty="0" smtClean="0">
                <a:latin typeface="Georgia" pitchFamily="18" charset="0"/>
              </a:rPr>
              <a:t>Bassins de rétention</a:t>
            </a:r>
            <a:endParaRPr lang="fr-FR" sz="1200" dirty="0">
              <a:latin typeface="Georgia" pitchFamily="18" charset="0"/>
            </a:endParaRPr>
          </a:p>
        </p:txBody>
      </p:sp>
      <p:sp>
        <p:nvSpPr>
          <p:cNvPr id="49" name="Rectangle 48"/>
          <p:cNvSpPr/>
          <p:nvPr/>
        </p:nvSpPr>
        <p:spPr>
          <a:xfrm>
            <a:off x="180231" y="7506940"/>
            <a:ext cx="2412479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1400" b="1" dirty="0" err="1" smtClean="0">
                <a:latin typeface="Georgia" pitchFamily="18" charset="0"/>
              </a:rPr>
              <a:t>Chevigny</a:t>
            </a:r>
            <a:r>
              <a:rPr lang="fr-FR" sz="1400" b="1" dirty="0" smtClean="0">
                <a:latin typeface="Georgia" pitchFamily="18" charset="0"/>
              </a:rPr>
              <a:t> Saint Sauveur</a:t>
            </a:r>
            <a:endParaRPr lang="fr-FR" sz="1400" b="1" dirty="0">
              <a:latin typeface="Georgia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340</TotalTime>
  <Words>25</Words>
  <Application>Microsoft Office PowerPoint</Application>
  <PresentationFormat>Personnalisé</PresentationFormat>
  <Paragraphs>21</Paragraphs>
  <Slides>1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</vt:i4>
      </vt:variant>
    </vt:vector>
  </HeadingPairs>
  <TitlesOfParts>
    <vt:vector size="2" baseType="lpstr">
      <vt:lpstr>Thème Office</vt:lpstr>
      <vt:lpstr>Diapositive 1</vt:lpstr>
    </vt:vector>
  </TitlesOfParts>
  <Company>Hewlett-Packard Company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Annick</dc:creator>
  <cp:lastModifiedBy>Annick</cp:lastModifiedBy>
  <cp:revision>14</cp:revision>
  <dcterms:created xsi:type="dcterms:W3CDTF">2012-12-26T16:05:32Z</dcterms:created>
  <dcterms:modified xsi:type="dcterms:W3CDTF">2013-01-08T08:37:56Z</dcterms:modified>
</cp:coreProperties>
</file>